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notesMasterIdLst>
    <p:notesMasterId r:id="rId36"/>
  </p:notesMasterIdLst>
  <p:sldIdLst>
    <p:sldId id="256" r:id="rId2"/>
    <p:sldId id="258" r:id="rId3"/>
    <p:sldId id="259" r:id="rId4"/>
    <p:sldId id="260" r:id="rId5"/>
    <p:sldId id="261" r:id="rId6"/>
    <p:sldId id="262" r:id="rId7"/>
    <p:sldId id="263" r:id="rId8"/>
    <p:sldId id="265" r:id="rId9"/>
    <p:sldId id="266" r:id="rId10"/>
    <p:sldId id="267" r:id="rId11"/>
    <p:sldId id="268" r:id="rId12"/>
    <p:sldId id="264" r:id="rId13"/>
    <p:sldId id="303" r:id="rId14"/>
    <p:sldId id="304" r:id="rId15"/>
    <p:sldId id="292" r:id="rId16"/>
    <p:sldId id="291" r:id="rId17"/>
    <p:sldId id="274" r:id="rId18"/>
    <p:sldId id="277" r:id="rId19"/>
    <p:sldId id="278" r:id="rId20"/>
    <p:sldId id="280" r:id="rId21"/>
    <p:sldId id="269" r:id="rId22"/>
    <p:sldId id="293" r:id="rId23"/>
    <p:sldId id="257" r:id="rId24"/>
    <p:sldId id="294" r:id="rId25"/>
    <p:sldId id="296" r:id="rId26"/>
    <p:sldId id="297" r:id="rId27"/>
    <p:sldId id="298" r:id="rId28"/>
    <p:sldId id="299" r:id="rId29"/>
    <p:sldId id="270" r:id="rId30"/>
    <p:sldId id="271" r:id="rId31"/>
    <p:sldId id="272" r:id="rId32"/>
    <p:sldId id="305" r:id="rId33"/>
    <p:sldId id="301" r:id="rId34"/>
    <p:sldId id="302"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17"/>
    <p:restoredTop sz="94646"/>
  </p:normalViewPr>
  <p:slideViewPr>
    <p:cSldViewPr snapToGrid="0">
      <p:cViewPr varScale="1">
        <p:scale>
          <a:sx n="85" d="100"/>
          <a:sy n="85" d="100"/>
        </p:scale>
        <p:origin x="176" y="5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ata1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svg"/><Relationship Id="rId1" Type="http://schemas.openxmlformats.org/officeDocument/2006/relationships/image" Target="../media/image55.png"/><Relationship Id="rId6" Type="http://schemas.openxmlformats.org/officeDocument/2006/relationships/image" Target="../media/image60.svg"/><Relationship Id="rId5" Type="http://schemas.openxmlformats.org/officeDocument/2006/relationships/image" Target="../media/image59.png"/><Relationship Id="rId4" Type="http://schemas.openxmlformats.org/officeDocument/2006/relationships/image" Target="../media/image58.svg"/></Relationships>
</file>

<file path=ppt/diagrams/_rels/data12.xml.rels><?xml version="1.0" encoding="UTF-8" standalone="yes"?>
<Relationships xmlns="http://schemas.openxmlformats.org/package/2006/relationships"><Relationship Id="rId8" Type="http://schemas.openxmlformats.org/officeDocument/2006/relationships/image" Target="../media/image69.svg"/><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image" Target="../media/image63.svg"/><Relationship Id="rId1" Type="http://schemas.openxmlformats.org/officeDocument/2006/relationships/image" Target="../media/image62.png"/><Relationship Id="rId6" Type="http://schemas.openxmlformats.org/officeDocument/2006/relationships/image" Target="../media/image67.svg"/><Relationship Id="rId5" Type="http://schemas.openxmlformats.org/officeDocument/2006/relationships/image" Target="../media/image66.png"/><Relationship Id="rId10" Type="http://schemas.openxmlformats.org/officeDocument/2006/relationships/image" Target="../media/image71.svg"/><Relationship Id="rId4" Type="http://schemas.openxmlformats.org/officeDocument/2006/relationships/image" Target="../media/image65.svg"/><Relationship Id="rId9" Type="http://schemas.openxmlformats.org/officeDocument/2006/relationships/image" Target="../media/image70.png"/></Relationships>
</file>

<file path=ppt/diagrams/_rels/data14.xml.rels><?xml version="1.0" encoding="UTF-8" standalone="yes"?>
<Relationships xmlns="http://schemas.openxmlformats.org/package/2006/relationships"><Relationship Id="rId8" Type="http://schemas.openxmlformats.org/officeDocument/2006/relationships/image" Target="../media/image80.svg"/><Relationship Id="rId3" Type="http://schemas.openxmlformats.org/officeDocument/2006/relationships/image" Target="../media/image76.png"/><Relationship Id="rId7" Type="http://schemas.openxmlformats.org/officeDocument/2006/relationships/image" Target="../media/image68.png"/><Relationship Id="rId2" Type="http://schemas.openxmlformats.org/officeDocument/2006/relationships/image" Target="../media/image75.svg"/><Relationship Id="rId1" Type="http://schemas.openxmlformats.org/officeDocument/2006/relationships/image" Target="../media/image62.png"/><Relationship Id="rId6" Type="http://schemas.openxmlformats.org/officeDocument/2006/relationships/image" Target="../media/image79.svg"/><Relationship Id="rId5" Type="http://schemas.openxmlformats.org/officeDocument/2006/relationships/image" Target="../media/image78.png"/><Relationship Id="rId4" Type="http://schemas.openxmlformats.org/officeDocument/2006/relationships/image" Target="../media/image77.svg"/></Relationships>
</file>

<file path=ppt/diagrams/_rels/data15.xml.rels><?xml version="1.0" encoding="UTF-8" standalone="yes"?>
<Relationships xmlns="http://schemas.openxmlformats.org/package/2006/relationships"><Relationship Id="rId8" Type="http://schemas.openxmlformats.org/officeDocument/2006/relationships/image" Target="../media/image86.svg"/><Relationship Id="rId3" Type="http://schemas.openxmlformats.org/officeDocument/2006/relationships/image" Target="../media/image83.png"/><Relationship Id="rId7" Type="http://schemas.openxmlformats.org/officeDocument/2006/relationships/image" Target="../media/image85.png"/><Relationship Id="rId2" Type="http://schemas.openxmlformats.org/officeDocument/2006/relationships/image" Target="../media/image82.svg"/><Relationship Id="rId1" Type="http://schemas.openxmlformats.org/officeDocument/2006/relationships/image" Target="../media/image81.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84.svg"/></Relationships>
</file>

<file path=ppt/diagrams/_rels/data16.xml.rels><?xml version="1.0" encoding="UTF-8" standalone="yes"?>
<Relationships xmlns="http://schemas.openxmlformats.org/package/2006/relationships"><Relationship Id="rId8" Type="http://schemas.openxmlformats.org/officeDocument/2006/relationships/image" Target="../media/image94.svg"/><Relationship Id="rId3" Type="http://schemas.openxmlformats.org/officeDocument/2006/relationships/image" Target="../media/image89.png"/><Relationship Id="rId7" Type="http://schemas.openxmlformats.org/officeDocument/2006/relationships/image" Target="../media/image93.png"/><Relationship Id="rId2" Type="http://schemas.openxmlformats.org/officeDocument/2006/relationships/image" Target="../media/image88.svg"/><Relationship Id="rId1" Type="http://schemas.openxmlformats.org/officeDocument/2006/relationships/image" Target="../media/image87.png"/><Relationship Id="rId6" Type="http://schemas.openxmlformats.org/officeDocument/2006/relationships/image" Target="../media/image92.svg"/><Relationship Id="rId5" Type="http://schemas.openxmlformats.org/officeDocument/2006/relationships/image" Target="../media/image91.png"/><Relationship Id="rId10" Type="http://schemas.openxmlformats.org/officeDocument/2006/relationships/image" Target="../media/image96.svg"/><Relationship Id="rId4" Type="http://schemas.openxmlformats.org/officeDocument/2006/relationships/image" Target="../media/image90.svg"/><Relationship Id="rId9" Type="http://schemas.openxmlformats.org/officeDocument/2006/relationships/image" Target="../media/image95.png"/></Relationships>
</file>

<file path=ppt/diagrams/_rels/data17.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svg"/><Relationship Id="rId1" Type="http://schemas.openxmlformats.org/officeDocument/2006/relationships/image" Target="../media/image97.png"/><Relationship Id="rId6" Type="http://schemas.openxmlformats.org/officeDocument/2006/relationships/image" Target="../media/image102.svg"/><Relationship Id="rId5" Type="http://schemas.openxmlformats.org/officeDocument/2006/relationships/image" Target="../media/image101.png"/><Relationship Id="rId4" Type="http://schemas.openxmlformats.org/officeDocument/2006/relationships/image" Target="../media/image100.svg"/></Relationships>
</file>

<file path=ppt/diagrams/_rels/data18.xml.rels><?xml version="1.0" encoding="UTF-8" standalone="yes"?>
<Relationships xmlns="http://schemas.openxmlformats.org/package/2006/relationships"><Relationship Id="rId8" Type="http://schemas.openxmlformats.org/officeDocument/2006/relationships/image" Target="../media/image110.svg"/><Relationship Id="rId13" Type="http://schemas.openxmlformats.org/officeDocument/2006/relationships/image" Target="../media/image115.png"/><Relationship Id="rId3" Type="http://schemas.openxmlformats.org/officeDocument/2006/relationships/image" Target="../media/image105.png"/><Relationship Id="rId7" Type="http://schemas.openxmlformats.org/officeDocument/2006/relationships/image" Target="../media/image109.png"/><Relationship Id="rId12" Type="http://schemas.openxmlformats.org/officeDocument/2006/relationships/image" Target="../media/image114.svg"/><Relationship Id="rId2" Type="http://schemas.openxmlformats.org/officeDocument/2006/relationships/image" Target="../media/image104.svg"/><Relationship Id="rId1" Type="http://schemas.openxmlformats.org/officeDocument/2006/relationships/image" Target="../media/image103.png"/><Relationship Id="rId6" Type="http://schemas.openxmlformats.org/officeDocument/2006/relationships/image" Target="../media/image108.svg"/><Relationship Id="rId11" Type="http://schemas.openxmlformats.org/officeDocument/2006/relationships/image" Target="../media/image113.png"/><Relationship Id="rId5" Type="http://schemas.openxmlformats.org/officeDocument/2006/relationships/image" Target="../media/image107.png"/><Relationship Id="rId10" Type="http://schemas.openxmlformats.org/officeDocument/2006/relationships/image" Target="../media/image112.svg"/><Relationship Id="rId4" Type="http://schemas.openxmlformats.org/officeDocument/2006/relationships/image" Target="../media/image106.svg"/><Relationship Id="rId9" Type="http://schemas.openxmlformats.org/officeDocument/2006/relationships/image" Target="../media/image111.png"/><Relationship Id="rId14" Type="http://schemas.openxmlformats.org/officeDocument/2006/relationships/image" Target="../media/image116.svg"/></Relationships>
</file>

<file path=ppt/diagrams/_rels/data19.xml.rels><?xml version="1.0" encoding="UTF-8" standalone="yes"?>
<Relationships xmlns="http://schemas.openxmlformats.org/package/2006/relationships"><Relationship Id="rId8" Type="http://schemas.openxmlformats.org/officeDocument/2006/relationships/image" Target="../media/image124.svg"/><Relationship Id="rId3" Type="http://schemas.openxmlformats.org/officeDocument/2006/relationships/image" Target="../media/image119.png"/><Relationship Id="rId7" Type="http://schemas.openxmlformats.org/officeDocument/2006/relationships/image" Target="../media/image123.png"/><Relationship Id="rId2" Type="http://schemas.openxmlformats.org/officeDocument/2006/relationships/image" Target="../media/image118.svg"/><Relationship Id="rId1" Type="http://schemas.openxmlformats.org/officeDocument/2006/relationships/image" Target="../media/image117.png"/><Relationship Id="rId6" Type="http://schemas.openxmlformats.org/officeDocument/2006/relationships/image" Target="../media/image122.svg"/><Relationship Id="rId5" Type="http://schemas.openxmlformats.org/officeDocument/2006/relationships/image" Target="../media/image121.png"/><Relationship Id="rId4" Type="http://schemas.openxmlformats.org/officeDocument/2006/relationships/image" Target="../media/image120.svg"/></Relationships>
</file>

<file path=ppt/diagrams/_rels/data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ata7.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svg"/><Relationship Id="rId2" Type="http://schemas.openxmlformats.org/officeDocument/2006/relationships/image" Target="../media/image29.svg"/><Relationship Id="rId1" Type="http://schemas.openxmlformats.org/officeDocument/2006/relationships/image" Target="../media/image7.png"/><Relationship Id="rId6" Type="http://schemas.openxmlformats.org/officeDocument/2006/relationships/image" Target="../media/image33.sv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png"/></Relationships>
</file>

<file path=ppt/diagrams/_rels/data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diagrams/_rels/data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svg"/><Relationship Id="rId1" Type="http://schemas.openxmlformats.org/officeDocument/2006/relationships/image" Target="../media/image48.png"/><Relationship Id="rId6" Type="http://schemas.openxmlformats.org/officeDocument/2006/relationships/image" Target="../media/image53.svg"/><Relationship Id="rId5" Type="http://schemas.openxmlformats.org/officeDocument/2006/relationships/image" Target="../media/image52.png"/><Relationship Id="rId4" Type="http://schemas.openxmlformats.org/officeDocument/2006/relationships/image" Target="../media/image5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1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svg"/><Relationship Id="rId1" Type="http://schemas.openxmlformats.org/officeDocument/2006/relationships/image" Target="../media/image55.png"/><Relationship Id="rId6" Type="http://schemas.openxmlformats.org/officeDocument/2006/relationships/image" Target="../media/image60.svg"/><Relationship Id="rId5" Type="http://schemas.openxmlformats.org/officeDocument/2006/relationships/image" Target="../media/image59.png"/><Relationship Id="rId4" Type="http://schemas.openxmlformats.org/officeDocument/2006/relationships/image" Target="../media/image58.svg"/></Relationships>
</file>

<file path=ppt/diagrams/_rels/drawing12.xml.rels><?xml version="1.0" encoding="UTF-8" standalone="yes"?>
<Relationships xmlns="http://schemas.openxmlformats.org/package/2006/relationships"><Relationship Id="rId8" Type="http://schemas.openxmlformats.org/officeDocument/2006/relationships/image" Target="../media/image69.svg"/><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image" Target="../media/image63.svg"/><Relationship Id="rId1" Type="http://schemas.openxmlformats.org/officeDocument/2006/relationships/image" Target="../media/image62.png"/><Relationship Id="rId6" Type="http://schemas.openxmlformats.org/officeDocument/2006/relationships/image" Target="../media/image67.svg"/><Relationship Id="rId5" Type="http://schemas.openxmlformats.org/officeDocument/2006/relationships/image" Target="../media/image66.png"/><Relationship Id="rId10" Type="http://schemas.openxmlformats.org/officeDocument/2006/relationships/image" Target="../media/image71.svg"/><Relationship Id="rId4" Type="http://schemas.openxmlformats.org/officeDocument/2006/relationships/image" Target="../media/image65.svg"/><Relationship Id="rId9" Type="http://schemas.openxmlformats.org/officeDocument/2006/relationships/image" Target="../media/image70.png"/></Relationships>
</file>

<file path=ppt/diagrams/_rels/drawing14.xml.rels><?xml version="1.0" encoding="UTF-8" standalone="yes"?>
<Relationships xmlns="http://schemas.openxmlformats.org/package/2006/relationships"><Relationship Id="rId8" Type="http://schemas.openxmlformats.org/officeDocument/2006/relationships/image" Target="../media/image80.svg"/><Relationship Id="rId3" Type="http://schemas.openxmlformats.org/officeDocument/2006/relationships/image" Target="../media/image76.png"/><Relationship Id="rId7" Type="http://schemas.openxmlformats.org/officeDocument/2006/relationships/image" Target="../media/image68.png"/><Relationship Id="rId2" Type="http://schemas.openxmlformats.org/officeDocument/2006/relationships/image" Target="../media/image75.svg"/><Relationship Id="rId1" Type="http://schemas.openxmlformats.org/officeDocument/2006/relationships/image" Target="../media/image62.png"/><Relationship Id="rId6" Type="http://schemas.openxmlformats.org/officeDocument/2006/relationships/image" Target="../media/image79.svg"/><Relationship Id="rId5" Type="http://schemas.openxmlformats.org/officeDocument/2006/relationships/image" Target="../media/image78.png"/><Relationship Id="rId4" Type="http://schemas.openxmlformats.org/officeDocument/2006/relationships/image" Target="../media/image77.svg"/></Relationships>
</file>

<file path=ppt/diagrams/_rels/drawing15.xml.rels><?xml version="1.0" encoding="UTF-8" standalone="yes"?>
<Relationships xmlns="http://schemas.openxmlformats.org/package/2006/relationships"><Relationship Id="rId8" Type="http://schemas.openxmlformats.org/officeDocument/2006/relationships/image" Target="../media/image86.svg"/><Relationship Id="rId3" Type="http://schemas.openxmlformats.org/officeDocument/2006/relationships/image" Target="../media/image83.png"/><Relationship Id="rId7" Type="http://schemas.openxmlformats.org/officeDocument/2006/relationships/image" Target="../media/image85.png"/><Relationship Id="rId2" Type="http://schemas.openxmlformats.org/officeDocument/2006/relationships/image" Target="../media/image82.svg"/><Relationship Id="rId1" Type="http://schemas.openxmlformats.org/officeDocument/2006/relationships/image" Target="../media/image81.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84.svg"/></Relationships>
</file>

<file path=ppt/diagrams/_rels/drawing16.xml.rels><?xml version="1.0" encoding="UTF-8" standalone="yes"?>
<Relationships xmlns="http://schemas.openxmlformats.org/package/2006/relationships"><Relationship Id="rId8" Type="http://schemas.openxmlformats.org/officeDocument/2006/relationships/image" Target="../media/image94.svg"/><Relationship Id="rId3" Type="http://schemas.openxmlformats.org/officeDocument/2006/relationships/image" Target="../media/image89.png"/><Relationship Id="rId7" Type="http://schemas.openxmlformats.org/officeDocument/2006/relationships/image" Target="../media/image93.png"/><Relationship Id="rId2" Type="http://schemas.openxmlformats.org/officeDocument/2006/relationships/image" Target="../media/image88.svg"/><Relationship Id="rId1" Type="http://schemas.openxmlformats.org/officeDocument/2006/relationships/image" Target="../media/image87.png"/><Relationship Id="rId6" Type="http://schemas.openxmlformats.org/officeDocument/2006/relationships/image" Target="../media/image92.svg"/><Relationship Id="rId5" Type="http://schemas.openxmlformats.org/officeDocument/2006/relationships/image" Target="../media/image91.png"/><Relationship Id="rId10" Type="http://schemas.openxmlformats.org/officeDocument/2006/relationships/image" Target="../media/image96.svg"/><Relationship Id="rId4" Type="http://schemas.openxmlformats.org/officeDocument/2006/relationships/image" Target="../media/image90.svg"/><Relationship Id="rId9" Type="http://schemas.openxmlformats.org/officeDocument/2006/relationships/image" Target="../media/image95.png"/></Relationships>
</file>

<file path=ppt/diagrams/_rels/drawing17.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svg"/><Relationship Id="rId1" Type="http://schemas.openxmlformats.org/officeDocument/2006/relationships/image" Target="../media/image97.png"/><Relationship Id="rId6" Type="http://schemas.openxmlformats.org/officeDocument/2006/relationships/image" Target="../media/image102.svg"/><Relationship Id="rId5" Type="http://schemas.openxmlformats.org/officeDocument/2006/relationships/image" Target="../media/image101.png"/><Relationship Id="rId4" Type="http://schemas.openxmlformats.org/officeDocument/2006/relationships/image" Target="../media/image100.svg"/></Relationships>
</file>

<file path=ppt/diagrams/_rels/drawing18.xml.rels><?xml version="1.0" encoding="UTF-8" standalone="yes"?>
<Relationships xmlns="http://schemas.openxmlformats.org/package/2006/relationships"><Relationship Id="rId8" Type="http://schemas.openxmlformats.org/officeDocument/2006/relationships/image" Target="../media/image110.svg"/><Relationship Id="rId13" Type="http://schemas.openxmlformats.org/officeDocument/2006/relationships/image" Target="../media/image115.png"/><Relationship Id="rId3" Type="http://schemas.openxmlformats.org/officeDocument/2006/relationships/image" Target="../media/image105.png"/><Relationship Id="rId7" Type="http://schemas.openxmlformats.org/officeDocument/2006/relationships/image" Target="../media/image109.png"/><Relationship Id="rId12" Type="http://schemas.openxmlformats.org/officeDocument/2006/relationships/image" Target="../media/image114.svg"/><Relationship Id="rId2" Type="http://schemas.openxmlformats.org/officeDocument/2006/relationships/image" Target="../media/image104.svg"/><Relationship Id="rId1" Type="http://schemas.openxmlformats.org/officeDocument/2006/relationships/image" Target="../media/image103.png"/><Relationship Id="rId6" Type="http://schemas.openxmlformats.org/officeDocument/2006/relationships/image" Target="../media/image108.svg"/><Relationship Id="rId11" Type="http://schemas.openxmlformats.org/officeDocument/2006/relationships/image" Target="../media/image113.png"/><Relationship Id="rId5" Type="http://schemas.openxmlformats.org/officeDocument/2006/relationships/image" Target="../media/image107.png"/><Relationship Id="rId10" Type="http://schemas.openxmlformats.org/officeDocument/2006/relationships/image" Target="../media/image112.svg"/><Relationship Id="rId4" Type="http://schemas.openxmlformats.org/officeDocument/2006/relationships/image" Target="../media/image106.svg"/><Relationship Id="rId9" Type="http://schemas.openxmlformats.org/officeDocument/2006/relationships/image" Target="../media/image111.png"/><Relationship Id="rId14" Type="http://schemas.openxmlformats.org/officeDocument/2006/relationships/image" Target="../media/image116.svg"/></Relationships>
</file>

<file path=ppt/diagrams/_rels/drawing19.xml.rels><?xml version="1.0" encoding="UTF-8" standalone="yes"?>
<Relationships xmlns="http://schemas.openxmlformats.org/package/2006/relationships"><Relationship Id="rId8" Type="http://schemas.openxmlformats.org/officeDocument/2006/relationships/image" Target="../media/image124.svg"/><Relationship Id="rId3" Type="http://schemas.openxmlformats.org/officeDocument/2006/relationships/image" Target="../media/image119.png"/><Relationship Id="rId7" Type="http://schemas.openxmlformats.org/officeDocument/2006/relationships/image" Target="../media/image123.png"/><Relationship Id="rId2" Type="http://schemas.openxmlformats.org/officeDocument/2006/relationships/image" Target="../media/image118.svg"/><Relationship Id="rId1" Type="http://schemas.openxmlformats.org/officeDocument/2006/relationships/image" Target="../media/image117.png"/><Relationship Id="rId6" Type="http://schemas.openxmlformats.org/officeDocument/2006/relationships/image" Target="../media/image122.svg"/><Relationship Id="rId5" Type="http://schemas.openxmlformats.org/officeDocument/2006/relationships/image" Target="../media/image121.png"/><Relationship Id="rId4" Type="http://schemas.openxmlformats.org/officeDocument/2006/relationships/image" Target="../media/image120.svg"/></Relationships>
</file>

<file path=ppt/diagrams/_rels/drawing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rawing7.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svg"/><Relationship Id="rId2" Type="http://schemas.openxmlformats.org/officeDocument/2006/relationships/image" Target="../media/image29.svg"/><Relationship Id="rId1" Type="http://schemas.openxmlformats.org/officeDocument/2006/relationships/image" Target="../media/image7.png"/><Relationship Id="rId6" Type="http://schemas.openxmlformats.org/officeDocument/2006/relationships/image" Target="../media/image33.sv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png"/></Relationships>
</file>

<file path=ppt/diagrams/_rels/drawing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diagrams/_rels/drawing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svg"/><Relationship Id="rId1" Type="http://schemas.openxmlformats.org/officeDocument/2006/relationships/image" Target="../media/image48.png"/><Relationship Id="rId6" Type="http://schemas.openxmlformats.org/officeDocument/2006/relationships/image" Target="../media/image53.svg"/><Relationship Id="rId5" Type="http://schemas.openxmlformats.org/officeDocument/2006/relationships/image" Target="../media/image52.png"/><Relationship Id="rId4" Type="http://schemas.openxmlformats.org/officeDocument/2006/relationships/image" Target="../media/image51.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F3C870-3EB9-4842-83F5-D24B68885D2B}"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5BC5ACFF-C1BF-4ECA-8F15-0B243B53C49D}">
      <dgm:prSet/>
      <dgm:spPr/>
      <dgm:t>
        <a:bodyPr/>
        <a:lstStyle/>
        <a:p>
          <a:r>
            <a:rPr lang="es-MX" b="1"/>
            <a:t>Décadas de 1990-2000: aparición de “Formación cívica y ética” y cambio de enfoque</a:t>
          </a:r>
          <a:endParaRPr lang="en-US"/>
        </a:p>
      </dgm:t>
    </dgm:pt>
    <dgm:pt modelId="{7CF3F776-7F6E-420A-95CA-B06E72EC4CC0}" type="parTrans" cxnId="{EDCEA922-098D-434D-A92B-3279C8670C18}">
      <dgm:prSet/>
      <dgm:spPr/>
      <dgm:t>
        <a:bodyPr/>
        <a:lstStyle/>
        <a:p>
          <a:endParaRPr lang="en-US"/>
        </a:p>
      </dgm:t>
    </dgm:pt>
    <dgm:pt modelId="{EE3365A0-B207-4D7E-B34B-7ED43EEEE6B1}" type="sibTrans" cxnId="{EDCEA922-098D-434D-A92B-3279C8670C18}">
      <dgm:prSet/>
      <dgm:spPr/>
      <dgm:t>
        <a:bodyPr/>
        <a:lstStyle/>
        <a:p>
          <a:endParaRPr lang="en-US"/>
        </a:p>
      </dgm:t>
    </dgm:pt>
    <dgm:pt modelId="{C9880030-A72B-4583-A645-6408252A36C0}">
      <dgm:prSet/>
      <dgm:spPr/>
      <dgm:t>
        <a:bodyPr/>
        <a:lstStyle/>
        <a:p>
          <a:r>
            <a:rPr lang="es-MX"/>
            <a:t>Hacia los noventa se da un cambio curricular e institucional: empieza a hablarse de “Formación cívica y ética” (o de “formación para la ciudadanía”), con un enfoque más centrado en competencias cívicas, ciudadanía crítica, Derechos Humanos. </a:t>
          </a:r>
          <a:endParaRPr lang="en-US"/>
        </a:p>
      </dgm:t>
    </dgm:pt>
    <dgm:pt modelId="{F16237B3-A68D-4A3C-A2A4-5F7D58630E21}" type="parTrans" cxnId="{4CE1D35A-D43F-4DEC-A412-18CBF222B773}">
      <dgm:prSet/>
      <dgm:spPr/>
      <dgm:t>
        <a:bodyPr/>
        <a:lstStyle/>
        <a:p>
          <a:endParaRPr lang="en-US"/>
        </a:p>
      </dgm:t>
    </dgm:pt>
    <dgm:pt modelId="{1CE8A11A-3E75-4BBA-8142-348D5AA922B2}" type="sibTrans" cxnId="{4CE1D35A-D43F-4DEC-A412-18CBF222B773}">
      <dgm:prSet/>
      <dgm:spPr/>
      <dgm:t>
        <a:bodyPr/>
        <a:lstStyle/>
        <a:p>
          <a:endParaRPr lang="en-US"/>
        </a:p>
      </dgm:t>
    </dgm:pt>
    <dgm:pt modelId="{46905796-32FA-4DE4-852F-99A93312A43F}">
      <dgm:prSet/>
      <dgm:spPr/>
      <dgm:t>
        <a:bodyPr/>
        <a:lstStyle/>
        <a:p>
          <a:r>
            <a:rPr lang="es-MX"/>
            <a:t>En los planes de estudio de la década de 2000 se plantea explícitamente que la formación ciudadana sea un eje curricular, y la Instituto Nacional Electoral (INE) señala que el enfoque de competencias ciudadanas fue ratificado en el Modelo Educativo 2017</a:t>
          </a:r>
          <a:endParaRPr lang="en-US"/>
        </a:p>
      </dgm:t>
    </dgm:pt>
    <dgm:pt modelId="{AB863216-59CB-4E0A-8DC2-D9DE5D569972}" type="parTrans" cxnId="{D2AAC789-C905-4C1D-B2C3-4DB91ADB6B81}">
      <dgm:prSet/>
      <dgm:spPr/>
      <dgm:t>
        <a:bodyPr/>
        <a:lstStyle/>
        <a:p>
          <a:endParaRPr lang="en-US"/>
        </a:p>
      </dgm:t>
    </dgm:pt>
    <dgm:pt modelId="{DA4E95EA-93BE-4D1C-AF36-22F54CC170E9}" type="sibTrans" cxnId="{D2AAC789-C905-4C1D-B2C3-4DB91ADB6B81}">
      <dgm:prSet/>
      <dgm:spPr/>
      <dgm:t>
        <a:bodyPr/>
        <a:lstStyle/>
        <a:p>
          <a:endParaRPr lang="en-US"/>
        </a:p>
      </dgm:t>
    </dgm:pt>
    <dgm:pt modelId="{EE2B950C-2AAA-47C3-8FB5-F67751F64E03}" type="pres">
      <dgm:prSet presAssocID="{9AF3C870-3EB9-4842-83F5-D24B68885D2B}" presName="root" presStyleCnt="0">
        <dgm:presLayoutVars>
          <dgm:dir/>
          <dgm:resizeHandles val="exact"/>
        </dgm:presLayoutVars>
      </dgm:prSet>
      <dgm:spPr/>
    </dgm:pt>
    <dgm:pt modelId="{B7782D70-F903-4346-8E94-4579926F3EBD}" type="pres">
      <dgm:prSet presAssocID="{5BC5ACFF-C1BF-4ECA-8F15-0B243B53C49D}" presName="compNode" presStyleCnt="0"/>
      <dgm:spPr/>
    </dgm:pt>
    <dgm:pt modelId="{E1FB8067-0961-4530-9D79-38E462788BC3}" type="pres">
      <dgm:prSet presAssocID="{5BC5ACFF-C1BF-4ECA-8F15-0B243B53C49D}" presName="bgRect" presStyleLbl="bgShp" presStyleIdx="0" presStyleCnt="3"/>
      <dgm:spPr/>
    </dgm:pt>
    <dgm:pt modelId="{197C9926-6355-4D5F-AF04-6A6467C9CE6B}" type="pres">
      <dgm:prSet presAssocID="{5BC5ACFF-C1BF-4ECA-8F15-0B243B53C49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rofesor"/>
        </a:ext>
      </dgm:extLst>
    </dgm:pt>
    <dgm:pt modelId="{93BA9A2F-9414-4784-89CC-E8BD5BFCEAAF}" type="pres">
      <dgm:prSet presAssocID="{5BC5ACFF-C1BF-4ECA-8F15-0B243B53C49D}" presName="spaceRect" presStyleCnt="0"/>
      <dgm:spPr/>
    </dgm:pt>
    <dgm:pt modelId="{B913BBDB-926C-4C08-9EBE-B6D0AE3CF96E}" type="pres">
      <dgm:prSet presAssocID="{5BC5ACFF-C1BF-4ECA-8F15-0B243B53C49D}" presName="parTx" presStyleLbl="revTx" presStyleIdx="0" presStyleCnt="3">
        <dgm:presLayoutVars>
          <dgm:chMax val="0"/>
          <dgm:chPref val="0"/>
        </dgm:presLayoutVars>
      </dgm:prSet>
      <dgm:spPr/>
    </dgm:pt>
    <dgm:pt modelId="{D46ACCB4-6923-45DF-97C1-DCD4B025CBED}" type="pres">
      <dgm:prSet presAssocID="{EE3365A0-B207-4D7E-B34B-7ED43EEEE6B1}" presName="sibTrans" presStyleCnt="0"/>
      <dgm:spPr/>
    </dgm:pt>
    <dgm:pt modelId="{54C27AA9-F93C-4D73-99A2-F1C581E64C87}" type="pres">
      <dgm:prSet presAssocID="{C9880030-A72B-4583-A645-6408252A36C0}" presName="compNode" presStyleCnt="0"/>
      <dgm:spPr/>
    </dgm:pt>
    <dgm:pt modelId="{FE7390F6-DB6A-4643-A7FE-CE68F18448B9}" type="pres">
      <dgm:prSet presAssocID="{C9880030-A72B-4583-A645-6408252A36C0}" presName="bgRect" presStyleLbl="bgShp" presStyleIdx="1" presStyleCnt="3"/>
      <dgm:spPr/>
    </dgm:pt>
    <dgm:pt modelId="{D2D6A14F-019D-44EF-82A3-0154EDECA0FF}" type="pres">
      <dgm:prSet presAssocID="{C9880030-A72B-4583-A645-6408252A36C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ibros"/>
        </a:ext>
      </dgm:extLst>
    </dgm:pt>
    <dgm:pt modelId="{3E85A5D1-C335-4D91-85FD-3F2EE07F4249}" type="pres">
      <dgm:prSet presAssocID="{C9880030-A72B-4583-A645-6408252A36C0}" presName="spaceRect" presStyleCnt="0"/>
      <dgm:spPr/>
    </dgm:pt>
    <dgm:pt modelId="{7E3DA181-D0F7-4561-9624-05A68E10C01E}" type="pres">
      <dgm:prSet presAssocID="{C9880030-A72B-4583-A645-6408252A36C0}" presName="parTx" presStyleLbl="revTx" presStyleIdx="1" presStyleCnt="3">
        <dgm:presLayoutVars>
          <dgm:chMax val="0"/>
          <dgm:chPref val="0"/>
        </dgm:presLayoutVars>
      </dgm:prSet>
      <dgm:spPr/>
    </dgm:pt>
    <dgm:pt modelId="{A5EE31DA-B611-4C0D-8231-DB942C6F4695}" type="pres">
      <dgm:prSet presAssocID="{1CE8A11A-3E75-4BBA-8142-348D5AA922B2}" presName="sibTrans" presStyleCnt="0"/>
      <dgm:spPr/>
    </dgm:pt>
    <dgm:pt modelId="{2359961F-FCA9-4147-8F32-A29B546ECD30}" type="pres">
      <dgm:prSet presAssocID="{46905796-32FA-4DE4-852F-99A93312A43F}" presName="compNode" presStyleCnt="0"/>
      <dgm:spPr/>
    </dgm:pt>
    <dgm:pt modelId="{1AED005F-0293-4232-A701-95C61D4FC8FB}" type="pres">
      <dgm:prSet presAssocID="{46905796-32FA-4DE4-852F-99A93312A43F}" presName="bgRect" presStyleLbl="bgShp" presStyleIdx="2" presStyleCnt="3"/>
      <dgm:spPr/>
    </dgm:pt>
    <dgm:pt modelId="{66EC910C-9CF9-4943-8333-7713B39C246A}" type="pres">
      <dgm:prSet presAssocID="{46905796-32FA-4DE4-852F-99A93312A43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usiness Growth"/>
        </a:ext>
      </dgm:extLst>
    </dgm:pt>
    <dgm:pt modelId="{48DD2D8F-BB74-4BD0-AA54-C26FA873B21F}" type="pres">
      <dgm:prSet presAssocID="{46905796-32FA-4DE4-852F-99A93312A43F}" presName="spaceRect" presStyleCnt="0"/>
      <dgm:spPr/>
    </dgm:pt>
    <dgm:pt modelId="{094DB83C-C1E0-4505-9AE2-6D55E9D17AC0}" type="pres">
      <dgm:prSet presAssocID="{46905796-32FA-4DE4-852F-99A93312A43F}" presName="parTx" presStyleLbl="revTx" presStyleIdx="2" presStyleCnt="3">
        <dgm:presLayoutVars>
          <dgm:chMax val="0"/>
          <dgm:chPref val="0"/>
        </dgm:presLayoutVars>
      </dgm:prSet>
      <dgm:spPr/>
    </dgm:pt>
  </dgm:ptLst>
  <dgm:cxnLst>
    <dgm:cxn modelId="{A5902B00-7625-472D-8FD9-0FEBF4EE732B}" type="presOf" srcId="{46905796-32FA-4DE4-852F-99A93312A43F}" destId="{094DB83C-C1E0-4505-9AE2-6D55E9D17AC0}" srcOrd="0" destOrd="0" presId="urn:microsoft.com/office/officeart/2018/2/layout/IconVerticalSolidList"/>
    <dgm:cxn modelId="{84917C05-9590-4295-961B-2EB3FF6C0F1A}" type="presOf" srcId="{9AF3C870-3EB9-4842-83F5-D24B68885D2B}" destId="{EE2B950C-2AAA-47C3-8FB5-F67751F64E03}" srcOrd="0" destOrd="0" presId="urn:microsoft.com/office/officeart/2018/2/layout/IconVerticalSolidList"/>
    <dgm:cxn modelId="{AAF67A0F-D479-4BEE-A932-00F962821FB9}" type="presOf" srcId="{C9880030-A72B-4583-A645-6408252A36C0}" destId="{7E3DA181-D0F7-4561-9624-05A68E10C01E}" srcOrd="0" destOrd="0" presId="urn:microsoft.com/office/officeart/2018/2/layout/IconVerticalSolidList"/>
    <dgm:cxn modelId="{EDCEA922-098D-434D-A92B-3279C8670C18}" srcId="{9AF3C870-3EB9-4842-83F5-D24B68885D2B}" destId="{5BC5ACFF-C1BF-4ECA-8F15-0B243B53C49D}" srcOrd="0" destOrd="0" parTransId="{7CF3F776-7F6E-420A-95CA-B06E72EC4CC0}" sibTransId="{EE3365A0-B207-4D7E-B34B-7ED43EEEE6B1}"/>
    <dgm:cxn modelId="{23406930-253A-4F22-BCB7-EF9DF7A3A35D}" type="presOf" srcId="{5BC5ACFF-C1BF-4ECA-8F15-0B243B53C49D}" destId="{B913BBDB-926C-4C08-9EBE-B6D0AE3CF96E}" srcOrd="0" destOrd="0" presId="urn:microsoft.com/office/officeart/2018/2/layout/IconVerticalSolidList"/>
    <dgm:cxn modelId="{4CE1D35A-D43F-4DEC-A412-18CBF222B773}" srcId="{9AF3C870-3EB9-4842-83F5-D24B68885D2B}" destId="{C9880030-A72B-4583-A645-6408252A36C0}" srcOrd="1" destOrd="0" parTransId="{F16237B3-A68D-4A3C-A2A4-5F7D58630E21}" sibTransId="{1CE8A11A-3E75-4BBA-8142-348D5AA922B2}"/>
    <dgm:cxn modelId="{D2AAC789-C905-4C1D-B2C3-4DB91ADB6B81}" srcId="{9AF3C870-3EB9-4842-83F5-D24B68885D2B}" destId="{46905796-32FA-4DE4-852F-99A93312A43F}" srcOrd="2" destOrd="0" parTransId="{AB863216-59CB-4E0A-8DC2-D9DE5D569972}" sibTransId="{DA4E95EA-93BE-4D1C-AF36-22F54CC170E9}"/>
    <dgm:cxn modelId="{AEA1FAF4-84AF-4FC4-A679-4DB512CD3AA0}" type="presParOf" srcId="{EE2B950C-2AAA-47C3-8FB5-F67751F64E03}" destId="{B7782D70-F903-4346-8E94-4579926F3EBD}" srcOrd="0" destOrd="0" presId="urn:microsoft.com/office/officeart/2018/2/layout/IconVerticalSolidList"/>
    <dgm:cxn modelId="{C4EA31A4-8301-41C7-BD35-8D54EA37CED7}" type="presParOf" srcId="{B7782D70-F903-4346-8E94-4579926F3EBD}" destId="{E1FB8067-0961-4530-9D79-38E462788BC3}" srcOrd="0" destOrd="0" presId="urn:microsoft.com/office/officeart/2018/2/layout/IconVerticalSolidList"/>
    <dgm:cxn modelId="{E2B19A33-C833-4FA2-8DA7-6F81D8F62939}" type="presParOf" srcId="{B7782D70-F903-4346-8E94-4579926F3EBD}" destId="{197C9926-6355-4D5F-AF04-6A6467C9CE6B}" srcOrd="1" destOrd="0" presId="urn:microsoft.com/office/officeart/2018/2/layout/IconVerticalSolidList"/>
    <dgm:cxn modelId="{CE0D4F69-D52B-43AF-9A0E-7B0E28D25753}" type="presParOf" srcId="{B7782D70-F903-4346-8E94-4579926F3EBD}" destId="{93BA9A2F-9414-4784-89CC-E8BD5BFCEAAF}" srcOrd="2" destOrd="0" presId="urn:microsoft.com/office/officeart/2018/2/layout/IconVerticalSolidList"/>
    <dgm:cxn modelId="{6459994C-B2BB-4E7F-8ACF-B64392388E05}" type="presParOf" srcId="{B7782D70-F903-4346-8E94-4579926F3EBD}" destId="{B913BBDB-926C-4C08-9EBE-B6D0AE3CF96E}" srcOrd="3" destOrd="0" presId="urn:microsoft.com/office/officeart/2018/2/layout/IconVerticalSolidList"/>
    <dgm:cxn modelId="{34E38B76-E7CE-4912-9D10-ADFAB7BD02F0}" type="presParOf" srcId="{EE2B950C-2AAA-47C3-8FB5-F67751F64E03}" destId="{D46ACCB4-6923-45DF-97C1-DCD4B025CBED}" srcOrd="1" destOrd="0" presId="urn:microsoft.com/office/officeart/2018/2/layout/IconVerticalSolidList"/>
    <dgm:cxn modelId="{ABFF140F-659B-432B-A2A1-9D92A41EFD69}" type="presParOf" srcId="{EE2B950C-2AAA-47C3-8FB5-F67751F64E03}" destId="{54C27AA9-F93C-4D73-99A2-F1C581E64C87}" srcOrd="2" destOrd="0" presId="urn:microsoft.com/office/officeart/2018/2/layout/IconVerticalSolidList"/>
    <dgm:cxn modelId="{0A68F395-1CF3-4DCE-A994-2E88D244A87B}" type="presParOf" srcId="{54C27AA9-F93C-4D73-99A2-F1C581E64C87}" destId="{FE7390F6-DB6A-4643-A7FE-CE68F18448B9}" srcOrd="0" destOrd="0" presId="urn:microsoft.com/office/officeart/2018/2/layout/IconVerticalSolidList"/>
    <dgm:cxn modelId="{8E86F8E2-9DE6-4C21-A1D0-953FC5581F2E}" type="presParOf" srcId="{54C27AA9-F93C-4D73-99A2-F1C581E64C87}" destId="{D2D6A14F-019D-44EF-82A3-0154EDECA0FF}" srcOrd="1" destOrd="0" presId="urn:microsoft.com/office/officeart/2018/2/layout/IconVerticalSolidList"/>
    <dgm:cxn modelId="{F1661EED-BBC0-4DE4-9D58-8AF8AF8B066B}" type="presParOf" srcId="{54C27AA9-F93C-4D73-99A2-F1C581E64C87}" destId="{3E85A5D1-C335-4D91-85FD-3F2EE07F4249}" srcOrd="2" destOrd="0" presId="urn:microsoft.com/office/officeart/2018/2/layout/IconVerticalSolidList"/>
    <dgm:cxn modelId="{4F5F829C-0FF0-462E-B746-8C2AEB5E4DF9}" type="presParOf" srcId="{54C27AA9-F93C-4D73-99A2-F1C581E64C87}" destId="{7E3DA181-D0F7-4561-9624-05A68E10C01E}" srcOrd="3" destOrd="0" presId="urn:microsoft.com/office/officeart/2018/2/layout/IconVerticalSolidList"/>
    <dgm:cxn modelId="{78421EDC-FAA5-4B2F-B799-1F2D96A662C0}" type="presParOf" srcId="{EE2B950C-2AAA-47C3-8FB5-F67751F64E03}" destId="{A5EE31DA-B611-4C0D-8231-DB942C6F4695}" srcOrd="3" destOrd="0" presId="urn:microsoft.com/office/officeart/2018/2/layout/IconVerticalSolidList"/>
    <dgm:cxn modelId="{42699266-E1AB-4647-BF5B-A6DE47D61EC7}" type="presParOf" srcId="{EE2B950C-2AAA-47C3-8FB5-F67751F64E03}" destId="{2359961F-FCA9-4147-8F32-A29B546ECD30}" srcOrd="4" destOrd="0" presId="urn:microsoft.com/office/officeart/2018/2/layout/IconVerticalSolidList"/>
    <dgm:cxn modelId="{1EDFD6D5-23A8-4318-AF4E-BE1AD6F32EAD}" type="presParOf" srcId="{2359961F-FCA9-4147-8F32-A29B546ECD30}" destId="{1AED005F-0293-4232-A701-95C61D4FC8FB}" srcOrd="0" destOrd="0" presId="urn:microsoft.com/office/officeart/2018/2/layout/IconVerticalSolidList"/>
    <dgm:cxn modelId="{E7FBEE15-15BD-4DCB-AFCC-E6AD5D73436A}" type="presParOf" srcId="{2359961F-FCA9-4147-8F32-A29B546ECD30}" destId="{66EC910C-9CF9-4943-8333-7713B39C246A}" srcOrd="1" destOrd="0" presId="urn:microsoft.com/office/officeart/2018/2/layout/IconVerticalSolidList"/>
    <dgm:cxn modelId="{B81D5561-11B0-43C7-8CDB-565634C9EAFA}" type="presParOf" srcId="{2359961F-FCA9-4147-8F32-A29B546ECD30}" destId="{48DD2D8F-BB74-4BD0-AA54-C26FA873B21F}" srcOrd="2" destOrd="0" presId="urn:microsoft.com/office/officeart/2018/2/layout/IconVerticalSolidList"/>
    <dgm:cxn modelId="{2D526676-3709-4B06-AE83-7CBD30AFCE14}" type="presParOf" srcId="{2359961F-FCA9-4147-8F32-A29B546ECD30}" destId="{094DB83C-C1E0-4505-9AE2-6D55E9D17AC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7793D45-2570-4E50-85E1-4A961A48718D}" type="doc">
      <dgm:prSet loTypeId="urn:microsoft.com/office/officeart/2005/8/layout/radial1" loCatId="relationship" qsTypeId="urn:microsoft.com/office/officeart/2005/8/quickstyle/simple1" qsCatId="simple" csTypeId="urn:microsoft.com/office/officeart/2005/8/colors/colorful2" csCatId="colorful" phldr="1"/>
      <dgm:spPr/>
      <dgm:t>
        <a:bodyPr/>
        <a:lstStyle/>
        <a:p>
          <a:endParaRPr lang="es-MX"/>
        </a:p>
      </dgm:t>
    </dgm:pt>
    <dgm:pt modelId="{14F0D990-45AB-4C47-AE22-DD85B57466E1}">
      <dgm:prSet phldrT="[Texto]" custT="1"/>
      <dgm:spPr/>
      <dgm:t>
        <a:bodyPr/>
        <a:lstStyle/>
        <a:p>
          <a:r>
            <a:rPr lang="es-MX" sz="1400" b="1" dirty="0"/>
            <a:t>Curso de la vida  </a:t>
          </a:r>
        </a:p>
      </dgm:t>
    </dgm:pt>
    <dgm:pt modelId="{04C41536-CBCE-480F-BD5F-683C70FDF8CE}" type="parTrans" cxnId="{05F7BBE6-E670-493C-B1C2-DFB832EDD68A}">
      <dgm:prSet/>
      <dgm:spPr/>
      <dgm:t>
        <a:bodyPr/>
        <a:lstStyle/>
        <a:p>
          <a:endParaRPr lang="es-MX" sz="1400"/>
        </a:p>
      </dgm:t>
    </dgm:pt>
    <dgm:pt modelId="{971A81AA-BE64-4499-9789-D5CF488E95DF}" type="sibTrans" cxnId="{05F7BBE6-E670-493C-B1C2-DFB832EDD68A}">
      <dgm:prSet/>
      <dgm:spPr/>
      <dgm:t>
        <a:bodyPr/>
        <a:lstStyle/>
        <a:p>
          <a:endParaRPr lang="es-MX" sz="1400"/>
        </a:p>
      </dgm:t>
    </dgm:pt>
    <dgm:pt modelId="{29A49030-7DD3-4049-8C5F-053FC436DC50}">
      <dgm:prSet phldrT="[Texto]" custT="1"/>
      <dgm:spPr/>
      <dgm:t>
        <a:bodyPr/>
        <a:lstStyle/>
        <a:p>
          <a:r>
            <a:rPr lang="es-MX" sz="1400" b="1" dirty="0"/>
            <a:t>Contexto</a:t>
          </a:r>
          <a:r>
            <a:rPr lang="es-MX" sz="1400" dirty="0"/>
            <a:t> </a:t>
          </a:r>
        </a:p>
      </dgm:t>
    </dgm:pt>
    <dgm:pt modelId="{1BF30670-1259-452A-956A-8EFE90C50C46}" type="parTrans" cxnId="{AF0A46C8-489D-4FF5-8C57-F5F741277717}">
      <dgm:prSet custT="1"/>
      <dgm:spPr/>
      <dgm:t>
        <a:bodyPr/>
        <a:lstStyle/>
        <a:p>
          <a:endParaRPr lang="es-MX" sz="1400"/>
        </a:p>
      </dgm:t>
    </dgm:pt>
    <dgm:pt modelId="{96705B22-A28C-44E5-918B-353AB29937B7}" type="sibTrans" cxnId="{AF0A46C8-489D-4FF5-8C57-F5F741277717}">
      <dgm:prSet/>
      <dgm:spPr/>
      <dgm:t>
        <a:bodyPr/>
        <a:lstStyle/>
        <a:p>
          <a:endParaRPr lang="es-MX" sz="1400"/>
        </a:p>
      </dgm:t>
    </dgm:pt>
    <dgm:pt modelId="{825E9B77-04B6-471C-9462-CF86290B3D24}">
      <dgm:prSet phldrT="[Texto]" custT="1"/>
      <dgm:spPr/>
      <dgm:t>
        <a:bodyPr/>
        <a:lstStyle/>
        <a:p>
          <a:r>
            <a:rPr lang="es-MX" sz="1400" b="1" dirty="0">
              <a:latin typeface="Amasis MT Pro Black" panose="020B0604020202020204" pitchFamily="18" charset="0"/>
            </a:rPr>
            <a:t>Organización institucional </a:t>
          </a:r>
        </a:p>
      </dgm:t>
    </dgm:pt>
    <dgm:pt modelId="{D47AE076-06C8-4B40-A00F-34BD3EEEDEE2}" type="parTrans" cxnId="{2814E4C1-E22F-4158-AAC0-4DC66E256351}">
      <dgm:prSet custT="1"/>
      <dgm:spPr/>
      <dgm:t>
        <a:bodyPr/>
        <a:lstStyle/>
        <a:p>
          <a:endParaRPr lang="es-MX" sz="1400"/>
        </a:p>
      </dgm:t>
    </dgm:pt>
    <dgm:pt modelId="{BAB19C86-41B8-46E0-8FAC-5CFB527EC57A}" type="sibTrans" cxnId="{2814E4C1-E22F-4158-AAC0-4DC66E256351}">
      <dgm:prSet/>
      <dgm:spPr/>
      <dgm:t>
        <a:bodyPr/>
        <a:lstStyle/>
        <a:p>
          <a:endParaRPr lang="es-MX" sz="1400"/>
        </a:p>
      </dgm:t>
    </dgm:pt>
    <dgm:pt modelId="{2EA5DECB-0A1A-4137-853C-1BBAC4D444EC}">
      <dgm:prSet phldrT="[Texto]" custT="1"/>
      <dgm:spPr/>
      <dgm:t>
        <a:bodyPr/>
        <a:lstStyle/>
        <a:p>
          <a:r>
            <a:rPr lang="es-MX" sz="1400" b="1" dirty="0"/>
            <a:t>Libertad de expresión </a:t>
          </a:r>
        </a:p>
      </dgm:t>
    </dgm:pt>
    <dgm:pt modelId="{5C5CA1D3-05ED-4104-AE4A-152432122C99}" type="parTrans" cxnId="{5CF93C3A-F600-4636-AFFD-FD2F3193E0DD}">
      <dgm:prSet custT="1"/>
      <dgm:spPr/>
      <dgm:t>
        <a:bodyPr/>
        <a:lstStyle/>
        <a:p>
          <a:endParaRPr lang="es-MX" sz="1400"/>
        </a:p>
      </dgm:t>
    </dgm:pt>
    <dgm:pt modelId="{5789B835-5780-40DA-AC22-5E2DC0E87526}" type="sibTrans" cxnId="{5CF93C3A-F600-4636-AFFD-FD2F3193E0DD}">
      <dgm:prSet/>
      <dgm:spPr/>
      <dgm:t>
        <a:bodyPr/>
        <a:lstStyle/>
        <a:p>
          <a:endParaRPr lang="es-MX" sz="1400"/>
        </a:p>
      </dgm:t>
    </dgm:pt>
    <dgm:pt modelId="{A5D74347-E7F4-4B49-BB4F-4ED5D69E8006}">
      <dgm:prSet phldrT="[Texto]" custT="1"/>
      <dgm:spPr/>
      <dgm:t>
        <a:bodyPr/>
        <a:lstStyle/>
        <a:p>
          <a:r>
            <a:rPr lang="es-MX" sz="1400" b="1" dirty="0"/>
            <a:t>Apatía política </a:t>
          </a:r>
        </a:p>
      </dgm:t>
    </dgm:pt>
    <dgm:pt modelId="{F5A41085-85C5-4CF9-94BF-68E005F4278C}" type="parTrans" cxnId="{A89EFF0E-E406-4D10-96F8-15A408AF566F}">
      <dgm:prSet custT="1"/>
      <dgm:spPr/>
      <dgm:t>
        <a:bodyPr/>
        <a:lstStyle/>
        <a:p>
          <a:endParaRPr lang="es-MX" sz="1400"/>
        </a:p>
      </dgm:t>
    </dgm:pt>
    <dgm:pt modelId="{C2793FA1-DD3E-432D-BB76-5020C5825C37}" type="sibTrans" cxnId="{A89EFF0E-E406-4D10-96F8-15A408AF566F}">
      <dgm:prSet/>
      <dgm:spPr/>
      <dgm:t>
        <a:bodyPr/>
        <a:lstStyle/>
        <a:p>
          <a:endParaRPr lang="es-MX" sz="1400"/>
        </a:p>
      </dgm:t>
    </dgm:pt>
    <dgm:pt modelId="{8977F375-F69B-DA4A-B1E4-7E82C3F075F5}" type="pres">
      <dgm:prSet presAssocID="{E7793D45-2570-4E50-85E1-4A961A48718D}" presName="cycle" presStyleCnt="0">
        <dgm:presLayoutVars>
          <dgm:chMax val="1"/>
          <dgm:dir/>
          <dgm:animLvl val="ctr"/>
          <dgm:resizeHandles val="exact"/>
        </dgm:presLayoutVars>
      </dgm:prSet>
      <dgm:spPr/>
    </dgm:pt>
    <dgm:pt modelId="{58A16278-AFEF-6148-989F-4B48E8393283}" type="pres">
      <dgm:prSet presAssocID="{14F0D990-45AB-4C47-AE22-DD85B57466E1}" presName="centerShape" presStyleLbl="node0" presStyleIdx="0" presStyleCnt="1" custScaleX="117430" custScaleY="121104" custLinFactNeighborX="0" custLinFactNeighborY="-828"/>
      <dgm:spPr/>
    </dgm:pt>
    <dgm:pt modelId="{A77ABDEE-9264-6F48-A542-0E58222F561C}" type="pres">
      <dgm:prSet presAssocID="{1BF30670-1259-452A-956A-8EFE90C50C46}" presName="Name9" presStyleLbl="parChTrans1D2" presStyleIdx="0" presStyleCnt="4"/>
      <dgm:spPr/>
    </dgm:pt>
    <dgm:pt modelId="{A53E1F97-16DE-C340-A032-F681CBD8C06B}" type="pres">
      <dgm:prSet presAssocID="{1BF30670-1259-452A-956A-8EFE90C50C46}" presName="connTx" presStyleLbl="parChTrans1D2" presStyleIdx="0" presStyleCnt="4"/>
      <dgm:spPr/>
    </dgm:pt>
    <dgm:pt modelId="{7B9B3D3C-F0DA-F34C-944B-447743885D2E}" type="pres">
      <dgm:prSet presAssocID="{29A49030-7DD3-4049-8C5F-053FC436DC50}" presName="node" presStyleLbl="node1" presStyleIdx="0" presStyleCnt="4" custScaleX="135921" custScaleY="119559">
        <dgm:presLayoutVars>
          <dgm:bulletEnabled val="1"/>
        </dgm:presLayoutVars>
      </dgm:prSet>
      <dgm:spPr/>
    </dgm:pt>
    <dgm:pt modelId="{70E50DB5-227B-C046-B19A-C29E7EC1FE77}" type="pres">
      <dgm:prSet presAssocID="{D47AE076-06C8-4B40-A00F-34BD3EEEDEE2}" presName="Name9" presStyleLbl="parChTrans1D2" presStyleIdx="1" presStyleCnt="4"/>
      <dgm:spPr/>
    </dgm:pt>
    <dgm:pt modelId="{0E5C4A5E-2497-754C-B167-9D4E18BBCEB9}" type="pres">
      <dgm:prSet presAssocID="{D47AE076-06C8-4B40-A00F-34BD3EEEDEE2}" presName="connTx" presStyleLbl="parChTrans1D2" presStyleIdx="1" presStyleCnt="4"/>
      <dgm:spPr/>
    </dgm:pt>
    <dgm:pt modelId="{204B36C4-69A7-4E4E-A52B-2B60EB6767AD}" type="pres">
      <dgm:prSet presAssocID="{825E9B77-04B6-471C-9462-CF86290B3D24}" presName="node" presStyleLbl="node1" presStyleIdx="1" presStyleCnt="4" custScaleX="139284" custScaleY="116341" custRadScaleRad="126660" custRadScaleInc="-2787">
        <dgm:presLayoutVars>
          <dgm:bulletEnabled val="1"/>
        </dgm:presLayoutVars>
      </dgm:prSet>
      <dgm:spPr/>
    </dgm:pt>
    <dgm:pt modelId="{FE04C7B1-DA76-A74E-B3FA-EA668077AA4F}" type="pres">
      <dgm:prSet presAssocID="{5C5CA1D3-05ED-4104-AE4A-152432122C99}" presName="Name9" presStyleLbl="parChTrans1D2" presStyleIdx="2" presStyleCnt="4"/>
      <dgm:spPr/>
    </dgm:pt>
    <dgm:pt modelId="{FAB07454-E7B5-E042-9B58-04DE0BB19731}" type="pres">
      <dgm:prSet presAssocID="{5C5CA1D3-05ED-4104-AE4A-152432122C99}" presName="connTx" presStyleLbl="parChTrans1D2" presStyleIdx="2" presStyleCnt="4"/>
      <dgm:spPr/>
    </dgm:pt>
    <dgm:pt modelId="{6071638D-3D74-5B40-A03A-5B59367F993E}" type="pres">
      <dgm:prSet presAssocID="{2EA5DECB-0A1A-4137-853C-1BBAC4D444EC}" presName="node" presStyleLbl="node1" presStyleIdx="2" presStyleCnt="4" custScaleX="134159" custScaleY="102544" custRadScaleRad="100001" custRadScaleInc="-657">
        <dgm:presLayoutVars>
          <dgm:bulletEnabled val="1"/>
        </dgm:presLayoutVars>
      </dgm:prSet>
      <dgm:spPr/>
    </dgm:pt>
    <dgm:pt modelId="{B85A3F67-A46E-8D4C-A7BB-8A4099B96A80}" type="pres">
      <dgm:prSet presAssocID="{F5A41085-85C5-4CF9-94BF-68E005F4278C}" presName="Name9" presStyleLbl="parChTrans1D2" presStyleIdx="3" presStyleCnt="4"/>
      <dgm:spPr/>
    </dgm:pt>
    <dgm:pt modelId="{325ADE6D-AE2F-324B-ABFB-CB072902EBFF}" type="pres">
      <dgm:prSet presAssocID="{F5A41085-85C5-4CF9-94BF-68E005F4278C}" presName="connTx" presStyleLbl="parChTrans1D2" presStyleIdx="3" presStyleCnt="4"/>
      <dgm:spPr/>
    </dgm:pt>
    <dgm:pt modelId="{856E392E-C3F1-7340-8566-D05734AF23BA}" type="pres">
      <dgm:prSet presAssocID="{A5D74347-E7F4-4B49-BB4F-4ED5D69E8006}" presName="node" presStyleLbl="node1" presStyleIdx="3" presStyleCnt="4" custScaleX="132311" custScaleY="112663" custRadScaleRad="126533" custRadScaleInc="2790">
        <dgm:presLayoutVars>
          <dgm:bulletEnabled val="1"/>
        </dgm:presLayoutVars>
      </dgm:prSet>
      <dgm:spPr/>
    </dgm:pt>
  </dgm:ptLst>
  <dgm:cxnLst>
    <dgm:cxn modelId="{A89EFF0E-E406-4D10-96F8-15A408AF566F}" srcId="{14F0D990-45AB-4C47-AE22-DD85B57466E1}" destId="{A5D74347-E7F4-4B49-BB4F-4ED5D69E8006}" srcOrd="3" destOrd="0" parTransId="{F5A41085-85C5-4CF9-94BF-68E005F4278C}" sibTransId="{C2793FA1-DD3E-432D-BB76-5020C5825C37}"/>
    <dgm:cxn modelId="{6BBF5819-7E2E-6942-83C8-5D606089CC4D}" type="presOf" srcId="{5C5CA1D3-05ED-4104-AE4A-152432122C99}" destId="{FE04C7B1-DA76-A74E-B3FA-EA668077AA4F}" srcOrd="0" destOrd="0" presId="urn:microsoft.com/office/officeart/2005/8/layout/radial1"/>
    <dgm:cxn modelId="{1BC4AA2B-D0B1-EF48-8627-F47821BBE004}" type="presOf" srcId="{F5A41085-85C5-4CF9-94BF-68E005F4278C}" destId="{B85A3F67-A46E-8D4C-A7BB-8A4099B96A80}" srcOrd="0" destOrd="0" presId="urn:microsoft.com/office/officeart/2005/8/layout/radial1"/>
    <dgm:cxn modelId="{5CF93C3A-F600-4636-AFFD-FD2F3193E0DD}" srcId="{14F0D990-45AB-4C47-AE22-DD85B57466E1}" destId="{2EA5DECB-0A1A-4137-853C-1BBAC4D444EC}" srcOrd="2" destOrd="0" parTransId="{5C5CA1D3-05ED-4104-AE4A-152432122C99}" sibTransId="{5789B835-5780-40DA-AC22-5E2DC0E87526}"/>
    <dgm:cxn modelId="{5AC3ED4A-4FA3-C04A-9341-6A7E472E03D9}" type="presOf" srcId="{D47AE076-06C8-4B40-A00F-34BD3EEEDEE2}" destId="{70E50DB5-227B-C046-B19A-C29E7EC1FE77}" srcOrd="0" destOrd="0" presId="urn:microsoft.com/office/officeart/2005/8/layout/radial1"/>
    <dgm:cxn modelId="{5A6F5987-5819-FB40-B372-DCB6CFFF8B6D}" type="presOf" srcId="{E7793D45-2570-4E50-85E1-4A961A48718D}" destId="{8977F375-F69B-DA4A-B1E4-7E82C3F075F5}" srcOrd="0" destOrd="0" presId="urn:microsoft.com/office/officeart/2005/8/layout/radial1"/>
    <dgm:cxn modelId="{5A9FBF91-F397-7242-B223-C3AC38B7BCB6}" type="presOf" srcId="{1BF30670-1259-452A-956A-8EFE90C50C46}" destId="{A53E1F97-16DE-C340-A032-F681CBD8C06B}" srcOrd="1" destOrd="0" presId="urn:microsoft.com/office/officeart/2005/8/layout/radial1"/>
    <dgm:cxn modelId="{6C1C7494-9075-FF41-9F11-802E2E9DE6E8}" type="presOf" srcId="{5C5CA1D3-05ED-4104-AE4A-152432122C99}" destId="{FAB07454-E7B5-E042-9B58-04DE0BB19731}" srcOrd="1" destOrd="0" presId="urn:microsoft.com/office/officeart/2005/8/layout/radial1"/>
    <dgm:cxn modelId="{9120D69E-CB1A-EE41-875A-2F148250681D}" type="presOf" srcId="{F5A41085-85C5-4CF9-94BF-68E005F4278C}" destId="{325ADE6D-AE2F-324B-ABFB-CB072902EBFF}" srcOrd="1" destOrd="0" presId="urn:microsoft.com/office/officeart/2005/8/layout/radial1"/>
    <dgm:cxn modelId="{1C84F7B5-05B2-2D4B-B304-DBB9B409B807}" type="presOf" srcId="{1BF30670-1259-452A-956A-8EFE90C50C46}" destId="{A77ABDEE-9264-6F48-A542-0E58222F561C}" srcOrd="0" destOrd="0" presId="urn:microsoft.com/office/officeart/2005/8/layout/radial1"/>
    <dgm:cxn modelId="{2814E4C1-E22F-4158-AAC0-4DC66E256351}" srcId="{14F0D990-45AB-4C47-AE22-DD85B57466E1}" destId="{825E9B77-04B6-471C-9462-CF86290B3D24}" srcOrd="1" destOrd="0" parTransId="{D47AE076-06C8-4B40-A00F-34BD3EEEDEE2}" sibTransId="{BAB19C86-41B8-46E0-8FAC-5CFB527EC57A}"/>
    <dgm:cxn modelId="{B711AFC3-570B-604E-90F4-A00DC6CB3EFC}" type="presOf" srcId="{2EA5DECB-0A1A-4137-853C-1BBAC4D444EC}" destId="{6071638D-3D74-5B40-A03A-5B59367F993E}" srcOrd="0" destOrd="0" presId="urn:microsoft.com/office/officeart/2005/8/layout/radial1"/>
    <dgm:cxn modelId="{AF0A46C8-489D-4FF5-8C57-F5F741277717}" srcId="{14F0D990-45AB-4C47-AE22-DD85B57466E1}" destId="{29A49030-7DD3-4049-8C5F-053FC436DC50}" srcOrd="0" destOrd="0" parTransId="{1BF30670-1259-452A-956A-8EFE90C50C46}" sibTransId="{96705B22-A28C-44E5-918B-353AB29937B7}"/>
    <dgm:cxn modelId="{B2ECE1CA-3B3F-0347-A0C3-BED67A7E3D24}" type="presOf" srcId="{825E9B77-04B6-471C-9462-CF86290B3D24}" destId="{204B36C4-69A7-4E4E-A52B-2B60EB6767AD}" srcOrd="0" destOrd="0" presId="urn:microsoft.com/office/officeart/2005/8/layout/radial1"/>
    <dgm:cxn modelId="{05F7BBE6-E670-493C-B1C2-DFB832EDD68A}" srcId="{E7793D45-2570-4E50-85E1-4A961A48718D}" destId="{14F0D990-45AB-4C47-AE22-DD85B57466E1}" srcOrd="0" destOrd="0" parTransId="{04C41536-CBCE-480F-BD5F-683C70FDF8CE}" sibTransId="{971A81AA-BE64-4499-9789-D5CF488E95DF}"/>
    <dgm:cxn modelId="{1E3D6AE7-36DD-1347-B117-C14A37DDCCDF}" type="presOf" srcId="{29A49030-7DD3-4049-8C5F-053FC436DC50}" destId="{7B9B3D3C-F0DA-F34C-944B-447743885D2E}" srcOrd="0" destOrd="0" presId="urn:microsoft.com/office/officeart/2005/8/layout/radial1"/>
    <dgm:cxn modelId="{5D047BEF-7CD5-D742-878B-B482AB9AECEA}" type="presOf" srcId="{A5D74347-E7F4-4B49-BB4F-4ED5D69E8006}" destId="{856E392E-C3F1-7340-8566-D05734AF23BA}" srcOrd="0" destOrd="0" presId="urn:microsoft.com/office/officeart/2005/8/layout/radial1"/>
    <dgm:cxn modelId="{75A7C1F3-281F-884B-898F-6BA558594373}" type="presOf" srcId="{14F0D990-45AB-4C47-AE22-DD85B57466E1}" destId="{58A16278-AFEF-6148-989F-4B48E8393283}" srcOrd="0" destOrd="0" presId="urn:microsoft.com/office/officeart/2005/8/layout/radial1"/>
    <dgm:cxn modelId="{B2EE3AFD-5D69-2F4F-B68F-BF0BA82C63DE}" type="presOf" srcId="{D47AE076-06C8-4B40-A00F-34BD3EEEDEE2}" destId="{0E5C4A5E-2497-754C-B167-9D4E18BBCEB9}" srcOrd="1" destOrd="0" presId="urn:microsoft.com/office/officeart/2005/8/layout/radial1"/>
    <dgm:cxn modelId="{C16FBDB3-EA45-B14A-8328-9ABD1E6C125B}" type="presParOf" srcId="{8977F375-F69B-DA4A-B1E4-7E82C3F075F5}" destId="{58A16278-AFEF-6148-989F-4B48E8393283}" srcOrd="0" destOrd="0" presId="urn:microsoft.com/office/officeart/2005/8/layout/radial1"/>
    <dgm:cxn modelId="{149080D3-8984-8841-A1E6-5C558CC427F6}" type="presParOf" srcId="{8977F375-F69B-DA4A-B1E4-7E82C3F075F5}" destId="{A77ABDEE-9264-6F48-A542-0E58222F561C}" srcOrd="1" destOrd="0" presId="urn:microsoft.com/office/officeart/2005/8/layout/radial1"/>
    <dgm:cxn modelId="{A4B9832B-C8F2-CF42-926D-FBC9CA6F3ABA}" type="presParOf" srcId="{A77ABDEE-9264-6F48-A542-0E58222F561C}" destId="{A53E1F97-16DE-C340-A032-F681CBD8C06B}" srcOrd="0" destOrd="0" presId="urn:microsoft.com/office/officeart/2005/8/layout/radial1"/>
    <dgm:cxn modelId="{4CF1006B-1408-5C44-8045-BCC8AC9EE704}" type="presParOf" srcId="{8977F375-F69B-DA4A-B1E4-7E82C3F075F5}" destId="{7B9B3D3C-F0DA-F34C-944B-447743885D2E}" srcOrd="2" destOrd="0" presId="urn:microsoft.com/office/officeart/2005/8/layout/radial1"/>
    <dgm:cxn modelId="{FAC7DB44-07F3-7246-A748-99B0E0C5A34F}" type="presParOf" srcId="{8977F375-F69B-DA4A-B1E4-7E82C3F075F5}" destId="{70E50DB5-227B-C046-B19A-C29E7EC1FE77}" srcOrd="3" destOrd="0" presId="urn:microsoft.com/office/officeart/2005/8/layout/radial1"/>
    <dgm:cxn modelId="{2D108924-4B2A-CB40-A4E9-6136EB364011}" type="presParOf" srcId="{70E50DB5-227B-C046-B19A-C29E7EC1FE77}" destId="{0E5C4A5E-2497-754C-B167-9D4E18BBCEB9}" srcOrd="0" destOrd="0" presId="urn:microsoft.com/office/officeart/2005/8/layout/radial1"/>
    <dgm:cxn modelId="{43380B93-C073-5844-8F48-2DA5939AE5B0}" type="presParOf" srcId="{8977F375-F69B-DA4A-B1E4-7E82C3F075F5}" destId="{204B36C4-69A7-4E4E-A52B-2B60EB6767AD}" srcOrd="4" destOrd="0" presId="urn:microsoft.com/office/officeart/2005/8/layout/radial1"/>
    <dgm:cxn modelId="{C3EBB501-3FA6-584E-BBE8-ABAA1EFBE437}" type="presParOf" srcId="{8977F375-F69B-DA4A-B1E4-7E82C3F075F5}" destId="{FE04C7B1-DA76-A74E-B3FA-EA668077AA4F}" srcOrd="5" destOrd="0" presId="urn:microsoft.com/office/officeart/2005/8/layout/radial1"/>
    <dgm:cxn modelId="{C8237F59-0FAC-EE45-B1F8-BB15DF06C0D8}" type="presParOf" srcId="{FE04C7B1-DA76-A74E-B3FA-EA668077AA4F}" destId="{FAB07454-E7B5-E042-9B58-04DE0BB19731}" srcOrd="0" destOrd="0" presId="urn:microsoft.com/office/officeart/2005/8/layout/radial1"/>
    <dgm:cxn modelId="{156C3242-0124-9041-A08B-6A1708E5A1B9}" type="presParOf" srcId="{8977F375-F69B-DA4A-B1E4-7E82C3F075F5}" destId="{6071638D-3D74-5B40-A03A-5B59367F993E}" srcOrd="6" destOrd="0" presId="urn:microsoft.com/office/officeart/2005/8/layout/radial1"/>
    <dgm:cxn modelId="{7397E4AE-1642-AD40-8BDF-E5C2CDA52027}" type="presParOf" srcId="{8977F375-F69B-DA4A-B1E4-7E82C3F075F5}" destId="{B85A3F67-A46E-8D4C-A7BB-8A4099B96A80}" srcOrd="7" destOrd="0" presId="urn:microsoft.com/office/officeart/2005/8/layout/radial1"/>
    <dgm:cxn modelId="{922B2555-4DD9-6A42-A631-42C4F83E9CAF}" type="presParOf" srcId="{B85A3F67-A46E-8D4C-A7BB-8A4099B96A80}" destId="{325ADE6D-AE2F-324B-ABFB-CB072902EBFF}" srcOrd="0" destOrd="0" presId="urn:microsoft.com/office/officeart/2005/8/layout/radial1"/>
    <dgm:cxn modelId="{4C4FEB39-FEBA-CC48-A0A6-C2EC5AAEB954}" type="presParOf" srcId="{8977F375-F69B-DA4A-B1E4-7E82C3F075F5}" destId="{856E392E-C3F1-7340-8566-D05734AF23BA}"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3918650-7D46-459A-8706-8E630D56C908}"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8279AC4D-DAC7-47BF-A9D8-2CEDCB8508F5}">
      <dgm:prSet custT="1"/>
      <dgm:spPr>
        <a:solidFill>
          <a:schemeClr val="accent1">
            <a:lumMod val="60000"/>
            <a:lumOff val="40000"/>
          </a:schemeClr>
        </a:solidFill>
        <a:ln>
          <a:noFill/>
        </a:ln>
      </dgm:spPr>
      <dgm:t>
        <a:bodyPr/>
        <a:lstStyle/>
        <a:p>
          <a:pPr>
            <a:lnSpc>
              <a:spcPct val="100000"/>
            </a:lnSpc>
          </a:pPr>
          <a:r>
            <a:rPr lang="es-MX" sz="2000" b="1" i="0" cap="none" dirty="0"/>
            <a:t>Los citilabs nacen de la necesidad y el interés de la ciudadanía por las cuestiones coyunturales del contexto.</a:t>
          </a:r>
          <a:endParaRPr lang="en-US" sz="2000" b="1" i="0" cap="none" dirty="0"/>
        </a:p>
      </dgm:t>
    </dgm:pt>
    <dgm:pt modelId="{999B1143-A88A-40C3-AEEA-17A875BC0CEB}" type="parTrans" cxnId="{786B38B1-8773-4658-B913-7543D39D0EAA}">
      <dgm:prSet/>
      <dgm:spPr/>
      <dgm:t>
        <a:bodyPr/>
        <a:lstStyle/>
        <a:p>
          <a:endParaRPr lang="en-US"/>
        </a:p>
      </dgm:t>
    </dgm:pt>
    <dgm:pt modelId="{8A0CD2D2-2687-45B2-9BD7-340868C6DC8F}" type="sibTrans" cxnId="{786B38B1-8773-4658-B913-7543D39D0EAA}">
      <dgm:prSet/>
      <dgm:spPr/>
      <dgm:t>
        <a:bodyPr/>
        <a:lstStyle/>
        <a:p>
          <a:endParaRPr lang="en-US"/>
        </a:p>
      </dgm:t>
    </dgm:pt>
    <dgm:pt modelId="{9AE96F5C-6BB1-40FD-AC82-1954FDB73BB2}">
      <dgm:prSet/>
      <dgm:spPr>
        <a:solidFill>
          <a:schemeClr val="accent1">
            <a:lumMod val="60000"/>
            <a:lumOff val="40000"/>
          </a:schemeClr>
        </a:solidFill>
        <a:ln>
          <a:noFill/>
        </a:ln>
      </dgm:spPr>
      <dgm:t>
        <a:bodyPr/>
        <a:lstStyle/>
        <a:p>
          <a:pPr algn="just">
            <a:lnSpc>
              <a:spcPct val="100000"/>
            </a:lnSpc>
          </a:pPr>
          <a:r>
            <a:rPr lang="es-MX" b="1" i="0" cap="none" dirty="0"/>
            <a:t>La integración de personas en grupos de trabajo para llevar a cabo una idea o propuesta, a través del reto o problema. </a:t>
          </a:r>
          <a:endParaRPr lang="en-US" b="1" i="0" cap="none" dirty="0"/>
        </a:p>
      </dgm:t>
    </dgm:pt>
    <dgm:pt modelId="{E4B42E53-FCAA-4130-B11E-67164C7B2DBA}" type="parTrans" cxnId="{A9EFCB67-3C30-4848-9F43-71B49C63D4E5}">
      <dgm:prSet/>
      <dgm:spPr/>
      <dgm:t>
        <a:bodyPr/>
        <a:lstStyle/>
        <a:p>
          <a:endParaRPr lang="en-US"/>
        </a:p>
      </dgm:t>
    </dgm:pt>
    <dgm:pt modelId="{F465A076-2383-43AC-A74E-50955594E1C1}" type="sibTrans" cxnId="{A9EFCB67-3C30-4848-9F43-71B49C63D4E5}">
      <dgm:prSet/>
      <dgm:spPr/>
      <dgm:t>
        <a:bodyPr/>
        <a:lstStyle/>
        <a:p>
          <a:endParaRPr lang="en-US"/>
        </a:p>
      </dgm:t>
    </dgm:pt>
    <dgm:pt modelId="{22D8F758-B9EF-4BDE-84AE-3148706A6E13}">
      <dgm:prSet custT="1"/>
      <dgm:spPr>
        <a:solidFill>
          <a:schemeClr val="accent1">
            <a:lumMod val="60000"/>
            <a:lumOff val="40000"/>
          </a:schemeClr>
        </a:solidFill>
        <a:ln>
          <a:noFill/>
        </a:ln>
      </dgm:spPr>
      <dgm:t>
        <a:bodyPr/>
        <a:lstStyle/>
        <a:p>
          <a:pPr algn="just">
            <a:lnSpc>
              <a:spcPct val="100000"/>
            </a:lnSpc>
          </a:pPr>
          <a:r>
            <a:rPr lang="es-MX" sz="1800" b="1" i="1" cap="none" dirty="0"/>
            <a:t>La intención es facilitar el aprendizaje mediante el trabajo colaborativo  y con resolver de diferentes formas un problema.</a:t>
          </a:r>
          <a:endParaRPr lang="en-US" sz="1800" b="1" cap="none" dirty="0"/>
        </a:p>
      </dgm:t>
    </dgm:pt>
    <dgm:pt modelId="{C37F6800-8F99-4747-B170-B1FCEB5961A0}" type="parTrans" cxnId="{F0261C96-8685-4DB7-8A82-5B8D085E850D}">
      <dgm:prSet/>
      <dgm:spPr/>
      <dgm:t>
        <a:bodyPr/>
        <a:lstStyle/>
        <a:p>
          <a:endParaRPr lang="en-US"/>
        </a:p>
      </dgm:t>
    </dgm:pt>
    <dgm:pt modelId="{051CB154-1B14-4AA4-AB34-0DAB0FFF3C97}" type="sibTrans" cxnId="{F0261C96-8685-4DB7-8A82-5B8D085E850D}">
      <dgm:prSet/>
      <dgm:spPr/>
      <dgm:t>
        <a:bodyPr/>
        <a:lstStyle/>
        <a:p>
          <a:endParaRPr lang="en-US"/>
        </a:p>
      </dgm:t>
    </dgm:pt>
    <dgm:pt modelId="{1311BE36-40D0-4DDD-B0E9-B335658B0486}" type="pres">
      <dgm:prSet presAssocID="{13918650-7D46-459A-8706-8E630D56C908}" presName="root" presStyleCnt="0">
        <dgm:presLayoutVars>
          <dgm:dir/>
          <dgm:resizeHandles val="exact"/>
        </dgm:presLayoutVars>
      </dgm:prSet>
      <dgm:spPr/>
    </dgm:pt>
    <dgm:pt modelId="{3780A2CB-E772-4EF5-8F44-10A3C641D15A}" type="pres">
      <dgm:prSet presAssocID="{8279AC4D-DAC7-47BF-A9D8-2CEDCB8508F5}" presName="compNode" presStyleCnt="0"/>
      <dgm:spPr/>
    </dgm:pt>
    <dgm:pt modelId="{DD782334-2A0D-4026-8A0D-1A9A995D749B}" type="pres">
      <dgm:prSet presAssocID="{8279AC4D-DAC7-47BF-A9D8-2CEDCB8508F5}" presName="bgRect" presStyleLbl="bgShp" presStyleIdx="0" presStyleCnt="3" custLinFactNeighborY="2805">
        <dgm:style>
          <a:lnRef idx="1">
            <a:schemeClr val="accent3"/>
          </a:lnRef>
          <a:fillRef idx="3">
            <a:schemeClr val="accent3"/>
          </a:fillRef>
          <a:effectRef idx="2">
            <a:schemeClr val="accent3"/>
          </a:effectRef>
          <a:fontRef idx="minor">
            <a:schemeClr val="lt1"/>
          </a:fontRef>
        </dgm:style>
      </dgm:prSet>
      <dgm:spPr/>
    </dgm:pt>
    <dgm:pt modelId="{39F60374-ABDD-4520-94D5-2577EB3CB6F8}" type="pres">
      <dgm:prSet presAssocID="{8279AC4D-DAC7-47BF-A9D8-2CEDCB8508F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elp"/>
        </a:ext>
      </dgm:extLst>
    </dgm:pt>
    <dgm:pt modelId="{2A962669-9B37-41DA-AB4E-FF1738BBF4EC}" type="pres">
      <dgm:prSet presAssocID="{8279AC4D-DAC7-47BF-A9D8-2CEDCB8508F5}" presName="spaceRect" presStyleCnt="0"/>
      <dgm:spPr/>
    </dgm:pt>
    <dgm:pt modelId="{20DC2B5D-6FC2-4B62-AD9D-877D832B361A}" type="pres">
      <dgm:prSet presAssocID="{8279AC4D-DAC7-47BF-A9D8-2CEDCB8508F5}" presName="parTx" presStyleLbl="revTx" presStyleIdx="0" presStyleCnt="3" custScaleX="100000" custScaleY="107883" custLinFactNeighborX="1778" custLinFactNeighborY="6563">
        <dgm:presLayoutVars>
          <dgm:chMax val="0"/>
          <dgm:chPref val="0"/>
        </dgm:presLayoutVars>
      </dgm:prSet>
      <dgm:spPr/>
    </dgm:pt>
    <dgm:pt modelId="{DA012FE6-884C-4A59-88F2-6993A0C2496E}" type="pres">
      <dgm:prSet presAssocID="{8A0CD2D2-2687-45B2-9BD7-340868C6DC8F}" presName="sibTrans" presStyleCnt="0"/>
      <dgm:spPr/>
    </dgm:pt>
    <dgm:pt modelId="{0C34F123-770C-4574-92DE-BF6CA4368613}" type="pres">
      <dgm:prSet presAssocID="{9AE96F5C-6BB1-40FD-AC82-1954FDB73BB2}" presName="compNode" presStyleCnt="0"/>
      <dgm:spPr/>
    </dgm:pt>
    <dgm:pt modelId="{647FDE97-1C4A-4E4F-A0C2-AF4B6C9DBED3}" type="pres">
      <dgm:prSet presAssocID="{9AE96F5C-6BB1-40FD-AC82-1954FDB73BB2}" presName="bgRect" presStyleLbl="bgShp" presStyleIdx="1" presStyleCnt="3" custLinFactNeighborY="5192">
        <dgm:style>
          <a:lnRef idx="1">
            <a:schemeClr val="accent3"/>
          </a:lnRef>
          <a:fillRef idx="3">
            <a:schemeClr val="accent3"/>
          </a:fillRef>
          <a:effectRef idx="2">
            <a:schemeClr val="accent3"/>
          </a:effectRef>
          <a:fontRef idx="minor">
            <a:schemeClr val="lt1"/>
          </a:fontRef>
        </dgm:style>
      </dgm:prSet>
      <dgm:spPr/>
    </dgm:pt>
    <dgm:pt modelId="{2691B9E3-AF77-4FA7-97C8-AA6656CFD7AD}" type="pres">
      <dgm:prSet presAssocID="{9AE96F5C-6BB1-40FD-AC82-1954FDB73BB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oldador"/>
        </a:ext>
      </dgm:extLst>
    </dgm:pt>
    <dgm:pt modelId="{91FBCC4A-CDF0-4D95-B1C1-8DF09FC18B9E}" type="pres">
      <dgm:prSet presAssocID="{9AE96F5C-6BB1-40FD-AC82-1954FDB73BB2}" presName="spaceRect" presStyleCnt="0"/>
      <dgm:spPr/>
    </dgm:pt>
    <dgm:pt modelId="{C7F28FEF-BD43-4153-AB1A-6AE5AFFAB941}" type="pres">
      <dgm:prSet presAssocID="{9AE96F5C-6BB1-40FD-AC82-1954FDB73BB2}" presName="parTx" presStyleLbl="revTx" presStyleIdx="1" presStyleCnt="3" custScaleY="115946" custLinFactNeighborX="1952" custLinFactNeighborY="13254">
        <dgm:presLayoutVars>
          <dgm:chMax val="0"/>
          <dgm:chPref val="0"/>
        </dgm:presLayoutVars>
      </dgm:prSet>
      <dgm:spPr/>
    </dgm:pt>
    <dgm:pt modelId="{F248BDEC-20CA-4E33-B962-476C162756AE}" type="pres">
      <dgm:prSet presAssocID="{F465A076-2383-43AC-A74E-50955594E1C1}" presName="sibTrans" presStyleCnt="0"/>
      <dgm:spPr/>
    </dgm:pt>
    <dgm:pt modelId="{18E9C056-2084-4EA4-B92F-C4194314F151}" type="pres">
      <dgm:prSet presAssocID="{22D8F758-B9EF-4BDE-84AE-3148706A6E13}" presName="compNode" presStyleCnt="0"/>
      <dgm:spPr/>
    </dgm:pt>
    <dgm:pt modelId="{3C44B038-95DB-4A89-A91F-CE121F6D4635}" type="pres">
      <dgm:prSet presAssocID="{22D8F758-B9EF-4BDE-84AE-3148706A6E13}" presName="bgRect" presStyleLbl="bgShp" presStyleIdx="2" presStyleCnt="3" custScaleX="97031" custLinFactNeighborX="2439" custLinFactNeighborY="31337">
        <dgm:style>
          <a:lnRef idx="2">
            <a:schemeClr val="accent3">
              <a:shade val="50000"/>
            </a:schemeClr>
          </a:lnRef>
          <a:fillRef idx="1">
            <a:schemeClr val="accent3"/>
          </a:fillRef>
          <a:effectRef idx="0">
            <a:schemeClr val="accent3"/>
          </a:effectRef>
          <a:fontRef idx="minor">
            <a:schemeClr val="lt1"/>
          </a:fontRef>
        </dgm:style>
      </dgm:prSet>
      <dgm:spPr/>
    </dgm:pt>
    <dgm:pt modelId="{8A14B37D-FE8D-4CF7-BA6F-3B300246DA26}" type="pres">
      <dgm:prSet presAssocID="{22D8F758-B9EF-4BDE-84AE-3148706A6E1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Group of People"/>
        </a:ext>
      </dgm:extLst>
    </dgm:pt>
    <dgm:pt modelId="{23A95F9F-F3B7-44AE-A9EA-730A9D60B8AE}" type="pres">
      <dgm:prSet presAssocID="{22D8F758-B9EF-4BDE-84AE-3148706A6E13}" presName="spaceRect" presStyleCnt="0"/>
      <dgm:spPr/>
    </dgm:pt>
    <dgm:pt modelId="{CB46D327-9929-4FC2-862A-7BC0E4E50597}" type="pres">
      <dgm:prSet presAssocID="{22D8F758-B9EF-4BDE-84AE-3148706A6E13}" presName="parTx" presStyleLbl="revTx" presStyleIdx="2" presStyleCnt="3" custLinFactNeighborX="3275" custLinFactNeighborY="30201">
        <dgm:presLayoutVars>
          <dgm:chMax val="0"/>
          <dgm:chPref val="0"/>
        </dgm:presLayoutVars>
      </dgm:prSet>
      <dgm:spPr/>
    </dgm:pt>
  </dgm:ptLst>
  <dgm:cxnLst>
    <dgm:cxn modelId="{21103E3C-6BF9-7F4D-9D0E-7FC49C11AF6F}" type="presOf" srcId="{8279AC4D-DAC7-47BF-A9D8-2CEDCB8508F5}" destId="{20DC2B5D-6FC2-4B62-AD9D-877D832B361A}" srcOrd="0" destOrd="0" presId="urn:microsoft.com/office/officeart/2018/2/layout/IconVerticalSolidList"/>
    <dgm:cxn modelId="{516C5D51-2977-EA4F-9D93-12C1F55F8616}" type="presOf" srcId="{13918650-7D46-459A-8706-8E630D56C908}" destId="{1311BE36-40D0-4DDD-B0E9-B335658B0486}" srcOrd="0" destOrd="0" presId="urn:microsoft.com/office/officeart/2018/2/layout/IconVerticalSolidList"/>
    <dgm:cxn modelId="{DAC32C60-6B07-0B41-A4C6-4EDB71683A8D}" type="presOf" srcId="{22D8F758-B9EF-4BDE-84AE-3148706A6E13}" destId="{CB46D327-9929-4FC2-862A-7BC0E4E50597}" srcOrd="0" destOrd="0" presId="urn:microsoft.com/office/officeart/2018/2/layout/IconVerticalSolidList"/>
    <dgm:cxn modelId="{A9EFCB67-3C30-4848-9F43-71B49C63D4E5}" srcId="{13918650-7D46-459A-8706-8E630D56C908}" destId="{9AE96F5C-6BB1-40FD-AC82-1954FDB73BB2}" srcOrd="1" destOrd="0" parTransId="{E4B42E53-FCAA-4130-B11E-67164C7B2DBA}" sibTransId="{F465A076-2383-43AC-A74E-50955594E1C1}"/>
    <dgm:cxn modelId="{F0261C96-8685-4DB7-8A82-5B8D085E850D}" srcId="{13918650-7D46-459A-8706-8E630D56C908}" destId="{22D8F758-B9EF-4BDE-84AE-3148706A6E13}" srcOrd="2" destOrd="0" parTransId="{C37F6800-8F99-4747-B170-B1FCEB5961A0}" sibTransId="{051CB154-1B14-4AA4-AB34-0DAB0FFF3C97}"/>
    <dgm:cxn modelId="{786B38B1-8773-4658-B913-7543D39D0EAA}" srcId="{13918650-7D46-459A-8706-8E630D56C908}" destId="{8279AC4D-DAC7-47BF-A9D8-2CEDCB8508F5}" srcOrd="0" destOrd="0" parTransId="{999B1143-A88A-40C3-AEEA-17A875BC0CEB}" sibTransId="{8A0CD2D2-2687-45B2-9BD7-340868C6DC8F}"/>
    <dgm:cxn modelId="{22EE06D6-AB86-6E4D-95BB-A0460ACB3077}" type="presOf" srcId="{9AE96F5C-6BB1-40FD-AC82-1954FDB73BB2}" destId="{C7F28FEF-BD43-4153-AB1A-6AE5AFFAB941}" srcOrd="0" destOrd="0" presId="urn:microsoft.com/office/officeart/2018/2/layout/IconVerticalSolidList"/>
    <dgm:cxn modelId="{641956AC-3EAE-A943-BD68-D307959E16DE}" type="presParOf" srcId="{1311BE36-40D0-4DDD-B0E9-B335658B0486}" destId="{3780A2CB-E772-4EF5-8F44-10A3C641D15A}" srcOrd="0" destOrd="0" presId="urn:microsoft.com/office/officeart/2018/2/layout/IconVerticalSolidList"/>
    <dgm:cxn modelId="{6424EE7B-0315-9444-B80D-ABC5E1D597AE}" type="presParOf" srcId="{3780A2CB-E772-4EF5-8F44-10A3C641D15A}" destId="{DD782334-2A0D-4026-8A0D-1A9A995D749B}" srcOrd="0" destOrd="0" presId="urn:microsoft.com/office/officeart/2018/2/layout/IconVerticalSolidList"/>
    <dgm:cxn modelId="{3F24A815-CFC5-C74D-A386-4CFA1435411B}" type="presParOf" srcId="{3780A2CB-E772-4EF5-8F44-10A3C641D15A}" destId="{39F60374-ABDD-4520-94D5-2577EB3CB6F8}" srcOrd="1" destOrd="0" presId="urn:microsoft.com/office/officeart/2018/2/layout/IconVerticalSolidList"/>
    <dgm:cxn modelId="{BFBC3574-8901-6548-9599-8E06A39CC67B}" type="presParOf" srcId="{3780A2CB-E772-4EF5-8F44-10A3C641D15A}" destId="{2A962669-9B37-41DA-AB4E-FF1738BBF4EC}" srcOrd="2" destOrd="0" presId="urn:microsoft.com/office/officeart/2018/2/layout/IconVerticalSolidList"/>
    <dgm:cxn modelId="{5A043F70-EDC4-DC4E-A14E-64676C7145C3}" type="presParOf" srcId="{3780A2CB-E772-4EF5-8F44-10A3C641D15A}" destId="{20DC2B5D-6FC2-4B62-AD9D-877D832B361A}" srcOrd="3" destOrd="0" presId="urn:microsoft.com/office/officeart/2018/2/layout/IconVerticalSolidList"/>
    <dgm:cxn modelId="{339B717D-1BC1-8648-BFA9-8097AF6C14E9}" type="presParOf" srcId="{1311BE36-40D0-4DDD-B0E9-B335658B0486}" destId="{DA012FE6-884C-4A59-88F2-6993A0C2496E}" srcOrd="1" destOrd="0" presId="urn:microsoft.com/office/officeart/2018/2/layout/IconVerticalSolidList"/>
    <dgm:cxn modelId="{964EF452-3E58-3A4F-8701-6182CB85C68D}" type="presParOf" srcId="{1311BE36-40D0-4DDD-B0E9-B335658B0486}" destId="{0C34F123-770C-4574-92DE-BF6CA4368613}" srcOrd="2" destOrd="0" presId="urn:microsoft.com/office/officeart/2018/2/layout/IconVerticalSolidList"/>
    <dgm:cxn modelId="{1EDDDB7A-C930-674F-9714-FD14B25998D7}" type="presParOf" srcId="{0C34F123-770C-4574-92DE-BF6CA4368613}" destId="{647FDE97-1C4A-4E4F-A0C2-AF4B6C9DBED3}" srcOrd="0" destOrd="0" presId="urn:microsoft.com/office/officeart/2018/2/layout/IconVerticalSolidList"/>
    <dgm:cxn modelId="{A8B4E4CA-0D26-0445-9126-9DD46538A102}" type="presParOf" srcId="{0C34F123-770C-4574-92DE-BF6CA4368613}" destId="{2691B9E3-AF77-4FA7-97C8-AA6656CFD7AD}" srcOrd="1" destOrd="0" presId="urn:microsoft.com/office/officeart/2018/2/layout/IconVerticalSolidList"/>
    <dgm:cxn modelId="{88CE2262-D62F-5C45-A7F3-D2B5CAC6004C}" type="presParOf" srcId="{0C34F123-770C-4574-92DE-BF6CA4368613}" destId="{91FBCC4A-CDF0-4D95-B1C1-8DF09FC18B9E}" srcOrd="2" destOrd="0" presId="urn:microsoft.com/office/officeart/2018/2/layout/IconVerticalSolidList"/>
    <dgm:cxn modelId="{B3307A05-C56B-104F-B23A-29948BA266DA}" type="presParOf" srcId="{0C34F123-770C-4574-92DE-BF6CA4368613}" destId="{C7F28FEF-BD43-4153-AB1A-6AE5AFFAB941}" srcOrd="3" destOrd="0" presId="urn:microsoft.com/office/officeart/2018/2/layout/IconVerticalSolidList"/>
    <dgm:cxn modelId="{30CCF250-6BFD-354E-AAB3-19A0BE9E519A}" type="presParOf" srcId="{1311BE36-40D0-4DDD-B0E9-B335658B0486}" destId="{F248BDEC-20CA-4E33-B962-476C162756AE}" srcOrd="3" destOrd="0" presId="urn:microsoft.com/office/officeart/2018/2/layout/IconVerticalSolidList"/>
    <dgm:cxn modelId="{5A4C9855-3EF1-F946-BCA0-AAEC5BD2CFFB}" type="presParOf" srcId="{1311BE36-40D0-4DDD-B0E9-B335658B0486}" destId="{18E9C056-2084-4EA4-B92F-C4194314F151}" srcOrd="4" destOrd="0" presId="urn:microsoft.com/office/officeart/2018/2/layout/IconVerticalSolidList"/>
    <dgm:cxn modelId="{4197CC27-51B4-0149-9A21-A51CF35712E9}" type="presParOf" srcId="{18E9C056-2084-4EA4-B92F-C4194314F151}" destId="{3C44B038-95DB-4A89-A91F-CE121F6D4635}" srcOrd="0" destOrd="0" presId="urn:microsoft.com/office/officeart/2018/2/layout/IconVerticalSolidList"/>
    <dgm:cxn modelId="{914CBD8D-7E68-7E4B-B1D0-6C6A55447768}" type="presParOf" srcId="{18E9C056-2084-4EA4-B92F-C4194314F151}" destId="{8A14B37D-FE8D-4CF7-BA6F-3B300246DA26}" srcOrd="1" destOrd="0" presId="urn:microsoft.com/office/officeart/2018/2/layout/IconVerticalSolidList"/>
    <dgm:cxn modelId="{193B5B8F-1E13-8445-BCF4-E8C8034FA72B}" type="presParOf" srcId="{18E9C056-2084-4EA4-B92F-C4194314F151}" destId="{23A95F9F-F3B7-44AE-A9EA-730A9D60B8AE}" srcOrd="2" destOrd="0" presId="urn:microsoft.com/office/officeart/2018/2/layout/IconVerticalSolidList"/>
    <dgm:cxn modelId="{2D31E5A6-FC65-6B4C-B8C7-EE3DA66557E2}" type="presParOf" srcId="{18E9C056-2084-4EA4-B92F-C4194314F151}" destId="{CB46D327-9929-4FC2-862A-7BC0E4E5059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422F590-E96E-42EB-98EE-1C8659BCB141}"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8E11118-3AA3-4945-BBD9-54F64E2B1732}">
      <dgm:prSet custT="1"/>
      <dgm:spPr/>
      <dgm:t>
        <a:bodyPr/>
        <a:lstStyle/>
        <a:p>
          <a:pPr algn="just">
            <a:lnSpc>
              <a:spcPct val="100000"/>
            </a:lnSpc>
          </a:pPr>
          <a:r>
            <a:rPr lang="es-MX" sz="1600" b="1" dirty="0"/>
            <a:t>Analizar sobre la participación de los actores de una comunidad a través los laboratorios ciudadanos, </a:t>
          </a:r>
          <a:endParaRPr lang="en-US" sz="1600" b="1" dirty="0"/>
        </a:p>
      </dgm:t>
    </dgm:pt>
    <dgm:pt modelId="{3EB3532C-6E8C-4A69-BD6D-E094BB445300}" type="parTrans" cxnId="{C7DCE599-22B8-4A7A-8B99-A88BDCD85610}">
      <dgm:prSet/>
      <dgm:spPr/>
      <dgm:t>
        <a:bodyPr/>
        <a:lstStyle/>
        <a:p>
          <a:endParaRPr lang="en-US"/>
        </a:p>
      </dgm:t>
    </dgm:pt>
    <dgm:pt modelId="{04B3E669-8A96-416B-8BF6-180B391D84EB}" type="sibTrans" cxnId="{C7DCE599-22B8-4A7A-8B99-A88BDCD85610}">
      <dgm:prSet/>
      <dgm:spPr/>
      <dgm:t>
        <a:bodyPr/>
        <a:lstStyle/>
        <a:p>
          <a:endParaRPr lang="en-US"/>
        </a:p>
      </dgm:t>
    </dgm:pt>
    <dgm:pt modelId="{D0CA4062-3051-4C9B-ADDC-EC24DF5241E6}">
      <dgm:prSet custT="1"/>
      <dgm:spPr/>
      <dgm:t>
        <a:bodyPr/>
        <a:lstStyle/>
        <a:p>
          <a:pPr>
            <a:lnSpc>
              <a:spcPct val="100000"/>
            </a:lnSpc>
          </a:pPr>
          <a:r>
            <a:rPr lang="es-MX" sz="1800" b="1" dirty="0"/>
            <a:t>Mediante tres fases: </a:t>
          </a:r>
          <a:endParaRPr lang="en-US" sz="1800" b="1" dirty="0"/>
        </a:p>
      </dgm:t>
    </dgm:pt>
    <dgm:pt modelId="{320C7574-2738-436E-B0FB-FC24999BEA0E}" type="parTrans" cxnId="{9ECCFDBD-89B3-4218-9167-EF17C8C5C64D}">
      <dgm:prSet/>
      <dgm:spPr/>
      <dgm:t>
        <a:bodyPr/>
        <a:lstStyle/>
        <a:p>
          <a:endParaRPr lang="en-US"/>
        </a:p>
      </dgm:t>
    </dgm:pt>
    <dgm:pt modelId="{CC67650E-DB7B-4A53-9CAC-E653960E68B4}" type="sibTrans" cxnId="{9ECCFDBD-89B3-4218-9167-EF17C8C5C64D}">
      <dgm:prSet/>
      <dgm:spPr/>
      <dgm:t>
        <a:bodyPr/>
        <a:lstStyle/>
        <a:p>
          <a:endParaRPr lang="en-US"/>
        </a:p>
      </dgm:t>
    </dgm:pt>
    <dgm:pt modelId="{4242F22D-C296-4733-A15B-44D375100B85}">
      <dgm:prSet/>
      <dgm:spPr/>
      <dgm:t>
        <a:bodyPr/>
        <a:lstStyle/>
        <a:p>
          <a:pPr algn="ctr">
            <a:lnSpc>
              <a:spcPct val="100000"/>
            </a:lnSpc>
          </a:pPr>
          <a:r>
            <a:rPr lang="es-MX" b="1" dirty="0"/>
            <a:t>1. Identificar su noción de participación y ciudadanía;</a:t>
          </a:r>
          <a:endParaRPr lang="en-US" b="1" dirty="0"/>
        </a:p>
      </dgm:t>
    </dgm:pt>
    <dgm:pt modelId="{4374FEA1-C54B-4348-9C2C-CC2D8DBFF784}" type="parTrans" cxnId="{9AB62AFF-ED0C-4F54-A9D4-AECB8B836EA0}">
      <dgm:prSet/>
      <dgm:spPr/>
      <dgm:t>
        <a:bodyPr/>
        <a:lstStyle/>
        <a:p>
          <a:endParaRPr lang="en-US"/>
        </a:p>
      </dgm:t>
    </dgm:pt>
    <dgm:pt modelId="{6169383A-BCE7-414F-A916-1E44FB28059E}" type="sibTrans" cxnId="{9AB62AFF-ED0C-4F54-A9D4-AECB8B836EA0}">
      <dgm:prSet/>
      <dgm:spPr/>
      <dgm:t>
        <a:bodyPr/>
        <a:lstStyle/>
        <a:p>
          <a:endParaRPr lang="en-US"/>
        </a:p>
      </dgm:t>
    </dgm:pt>
    <dgm:pt modelId="{C28E40AE-0047-46C1-85A2-091B36BEC420}">
      <dgm:prSet/>
      <dgm:spPr/>
      <dgm:t>
        <a:bodyPr/>
        <a:lstStyle/>
        <a:p>
          <a:pPr algn="ctr">
            <a:lnSpc>
              <a:spcPct val="100000"/>
            </a:lnSpc>
          </a:pPr>
          <a:r>
            <a:rPr lang="es-MX" b="1" dirty="0"/>
            <a:t>2. Comprender los tipos de participación de los actores </a:t>
          </a:r>
          <a:endParaRPr lang="en-US" b="1" dirty="0"/>
        </a:p>
      </dgm:t>
    </dgm:pt>
    <dgm:pt modelId="{565D1CED-973A-4637-BDCF-92EF51FBDF89}" type="parTrans" cxnId="{5143E6AF-73AA-452C-AB36-860CCEA8D814}">
      <dgm:prSet/>
      <dgm:spPr/>
      <dgm:t>
        <a:bodyPr/>
        <a:lstStyle/>
        <a:p>
          <a:endParaRPr lang="en-US"/>
        </a:p>
      </dgm:t>
    </dgm:pt>
    <dgm:pt modelId="{DD5A40BB-C438-44F4-BBBF-ECCF22BE6E4A}" type="sibTrans" cxnId="{5143E6AF-73AA-452C-AB36-860CCEA8D814}">
      <dgm:prSet/>
      <dgm:spPr/>
      <dgm:t>
        <a:bodyPr/>
        <a:lstStyle/>
        <a:p>
          <a:endParaRPr lang="en-US"/>
        </a:p>
      </dgm:t>
    </dgm:pt>
    <dgm:pt modelId="{033DBEA2-3E9D-4C9C-9ED0-670B6BEC2001}">
      <dgm:prSet/>
      <dgm:spPr/>
      <dgm:t>
        <a:bodyPr/>
        <a:lstStyle/>
        <a:p>
          <a:pPr algn="ctr">
            <a:lnSpc>
              <a:spcPct val="100000"/>
            </a:lnSpc>
          </a:pPr>
          <a:r>
            <a:rPr lang="es-MX" b="1" dirty="0"/>
            <a:t>3. Interpretar la organización y participación a través de una experiencia social.</a:t>
          </a:r>
          <a:endParaRPr lang="en-US" b="1" dirty="0"/>
        </a:p>
      </dgm:t>
    </dgm:pt>
    <dgm:pt modelId="{0B613998-F244-428A-ACFF-E692CAC0DB85}" type="parTrans" cxnId="{C9CC3E84-3CAB-4CBB-8D89-705457052DD8}">
      <dgm:prSet/>
      <dgm:spPr/>
      <dgm:t>
        <a:bodyPr/>
        <a:lstStyle/>
        <a:p>
          <a:endParaRPr lang="en-US"/>
        </a:p>
      </dgm:t>
    </dgm:pt>
    <dgm:pt modelId="{9C3B5FBF-4CCA-4527-A6EF-B84D02D143F8}" type="sibTrans" cxnId="{C9CC3E84-3CAB-4CBB-8D89-705457052DD8}">
      <dgm:prSet/>
      <dgm:spPr/>
      <dgm:t>
        <a:bodyPr/>
        <a:lstStyle/>
        <a:p>
          <a:endParaRPr lang="en-US"/>
        </a:p>
      </dgm:t>
    </dgm:pt>
    <dgm:pt modelId="{4D4E1638-266C-4F13-8011-9841F9F09B71}" type="pres">
      <dgm:prSet presAssocID="{1422F590-E96E-42EB-98EE-1C8659BCB141}" presName="root" presStyleCnt="0">
        <dgm:presLayoutVars>
          <dgm:dir/>
          <dgm:resizeHandles val="exact"/>
        </dgm:presLayoutVars>
      </dgm:prSet>
      <dgm:spPr/>
    </dgm:pt>
    <dgm:pt modelId="{64906E6A-AB35-4AA9-ADA2-C793316BA04F}" type="pres">
      <dgm:prSet presAssocID="{38E11118-3AA3-4945-BBD9-54F64E2B1732}" presName="compNode" presStyleCnt="0"/>
      <dgm:spPr/>
    </dgm:pt>
    <dgm:pt modelId="{14128359-3811-4366-AB82-911BFDF16F70}" type="pres">
      <dgm:prSet presAssocID="{38E11118-3AA3-4945-BBD9-54F64E2B1732}" presName="bgRect" presStyleLbl="bgShp" presStyleIdx="0" presStyleCnt="5"/>
      <dgm:spPr>
        <a:solidFill>
          <a:srgbClr val="00B050"/>
        </a:solidFill>
      </dgm:spPr>
    </dgm:pt>
    <dgm:pt modelId="{B573CA3A-A59D-49A5-BDCA-C5DEA60797C2}" type="pres">
      <dgm:prSet presAssocID="{38E11118-3AA3-4945-BBD9-54F64E2B1732}"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Libros"/>
        </a:ext>
      </dgm:extLst>
    </dgm:pt>
    <dgm:pt modelId="{B4C63D23-544D-472C-8E7E-C15316BFC959}" type="pres">
      <dgm:prSet presAssocID="{38E11118-3AA3-4945-BBD9-54F64E2B1732}" presName="spaceRect" presStyleCnt="0"/>
      <dgm:spPr/>
    </dgm:pt>
    <dgm:pt modelId="{653C0DB0-C564-421D-BAB7-DAFE10BA1873}" type="pres">
      <dgm:prSet presAssocID="{38E11118-3AA3-4945-BBD9-54F64E2B1732}" presName="parTx" presStyleLbl="revTx" presStyleIdx="0" presStyleCnt="5">
        <dgm:presLayoutVars>
          <dgm:chMax val="0"/>
          <dgm:chPref val="0"/>
        </dgm:presLayoutVars>
      </dgm:prSet>
      <dgm:spPr/>
    </dgm:pt>
    <dgm:pt modelId="{3F7815F4-A923-463F-A71B-A3B9F7823CD7}" type="pres">
      <dgm:prSet presAssocID="{04B3E669-8A96-416B-8BF6-180B391D84EB}" presName="sibTrans" presStyleCnt="0"/>
      <dgm:spPr/>
    </dgm:pt>
    <dgm:pt modelId="{39BABE21-41C0-4DA7-9BD9-D2375701AD62}" type="pres">
      <dgm:prSet presAssocID="{D0CA4062-3051-4C9B-ADDC-EC24DF5241E6}" presName="compNode" presStyleCnt="0"/>
      <dgm:spPr/>
    </dgm:pt>
    <dgm:pt modelId="{B02C76F4-77DB-4835-AB4E-942D7BE4A5D7}" type="pres">
      <dgm:prSet presAssocID="{D0CA4062-3051-4C9B-ADDC-EC24DF5241E6}" presName="bgRect" presStyleLbl="bgShp" presStyleIdx="1" presStyleCnt="5"/>
      <dgm:spPr>
        <a:solidFill>
          <a:srgbClr val="00B050"/>
        </a:solidFill>
      </dgm:spPr>
    </dgm:pt>
    <dgm:pt modelId="{9E8F3F7E-C870-4E8D-82FB-724CB335EC84}" type="pres">
      <dgm:prSet presAssocID="{D0CA4062-3051-4C9B-ADDC-EC24DF5241E6}"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Arrow Circle"/>
        </a:ext>
      </dgm:extLst>
    </dgm:pt>
    <dgm:pt modelId="{16C7092A-3E5C-4D44-862B-3D176F3E7FA3}" type="pres">
      <dgm:prSet presAssocID="{D0CA4062-3051-4C9B-ADDC-EC24DF5241E6}" presName="spaceRect" presStyleCnt="0"/>
      <dgm:spPr/>
    </dgm:pt>
    <dgm:pt modelId="{89C1AAB3-1DB3-46C5-BA9D-08F506101B07}" type="pres">
      <dgm:prSet presAssocID="{D0CA4062-3051-4C9B-ADDC-EC24DF5241E6}" presName="parTx" presStyleLbl="revTx" presStyleIdx="1" presStyleCnt="5">
        <dgm:presLayoutVars>
          <dgm:chMax val="0"/>
          <dgm:chPref val="0"/>
        </dgm:presLayoutVars>
      </dgm:prSet>
      <dgm:spPr/>
    </dgm:pt>
    <dgm:pt modelId="{DEC7AA9B-A763-4B42-BECF-F189C0CC07AB}" type="pres">
      <dgm:prSet presAssocID="{CC67650E-DB7B-4A53-9CAC-E653960E68B4}" presName="sibTrans" presStyleCnt="0"/>
      <dgm:spPr/>
    </dgm:pt>
    <dgm:pt modelId="{80B2988E-8A9F-4B03-8821-9456B923C46D}" type="pres">
      <dgm:prSet presAssocID="{4242F22D-C296-4733-A15B-44D375100B85}" presName="compNode" presStyleCnt="0"/>
      <dgm:spPr/>
    </dgm:pt>
    <dgm:pt modelId="{04FAC3CC-EBAF-41F5-9E43-51F52681D250}" type="pres">
      <dgm:prSet presAssocID="{4242F22D-C296-4733-A15B-44D375100B85}" presName="bgRect" presStyleLbl="bgShp" presStyleIdx="2" presStyleCnt="5"/>
      <dgm:spPr>
        <a:solidFill>
          <a:srgbClr val="00B050"/>
        </a:solidFill>
      </dgm:spPr>
    </dgm:pt>
    <dgm:pt modelId="{477AEA71-931B-4134-84A4-3985E8CBFBEB}" type="pres">
      <dgm:prSet presAssocID="{4242F22D-C296-4733-A15B-44D375100B85}"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iploma Roll"/>
        </a:ext>
      </dgm:extLst>
    </dgm:pt>
    <dgm:pt modelId="{B6AC8BF5-117C-4BAD-A3E8-CB38A485520F}" type="pres">
      <dgm:prSet presAssocID="{4242F22D-C296-4733-A15B-44D375100B85}" presName="spaceRect" presStyleCnt="0"/>
      <dgm:spPr/>
    </dgm:pt>
    <dgm:pt modelId="{717E88E8-C7B2-420A-B728-D78722360653}" type="pres">
      <dgm:prSet presAssocID="{4242F22D-C296-4733-A15B-44D375100B85}" presName="parTx" presStyleLbl="revTx" presStyleIdx="2" presStyleCnt="5">
        <dgm:presLayoutVars>
          <dgm:chMax val="0"/>
          <dgm:chPref val="0"/>
        </dgm:presLayoutVars>
      </dgm:prSet>
      <dgm:spPr/>
    </dgm:pt>
    <dgm:pt modelId="{91178EBF-3BEE-4360-9F2E-3A57075E0899}" type="pres">
      <dgm:prSet presAssocID="{6169383A-BCE7-414F-A916-1E44FB28059E}" presName="sibTrans" presStyleCnt="0"/>
      <dgm:spPr/>
    </dgm:pt>
    <dgm:pt modelId="{85DE6A14-978D-468C-BC72-B8AB833C3DC5}" type="pres">
      <dgm:prSet presAssocID="{C28E40AE-0047-46C1-85A2-091B36BEC420}" presName="compNode" presStyleCnt="0"/>
      <dgm:spPr/>
    </dgm:pt>
    <dgm:pt modelId="{F5727639-9D2D-4A7D-BB9F-FF649EDA7798}" type="pres">
      <dgm:prSet presAssocID="{C28E40AE-0047-46C1-85A2-091B36BEC420}" presName="bgRect" presStyleLbl="bgShp" presStyleIdx="3" presStyleCnt="5" custLinFactNeighborX="-490" custLinFactNeighborY="-15520"/>
      <dgm:spPr>
        <a:solidFill>
          <a:srgbClr val="00B050"/>
        </a:solidFill>
      </dgm:spPr>
    </dgm:pt>
    <dgm:pt modelId="{04B22439-5038-4267-98AA-2B86FF6BF430}" type="pres">
      <dgm:prSet presAssocID="{C28E40AE-0047-46C1-85A2-091B36BEC420}" presName="iconRect" presStyleLbl="node1" presStyleIdx="3" presStyleCnt="5" custLinFactNeighborY="-18162"/>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Aula de clases"/>
        </a:ext>
      </dgm:extLst>
    </dgm:pt>
    <dgm:pt modelId="{3CC6DB3E-D49D-4C07-A7FA-93ACEBF67577}" type="pres">
      <dgm:prSet presAssocID="{C28E40AE-0047-46C1-85A2-091B36BEC420}" presName="spaceRect" presStyleCnt="0"/>
      <dgm:spPr/>
    </dgm:pt>
    <dgm:pt modelId="{0386B243-C457-40D3-94B4-787994B3D365}" type="pres">
      <dgm:prSet presAssocID="{C28E40AE-0047-46C1-85A2-091B36BEC420}" presName="parTx" presStyleLbl="revTx" presStyleIdx="3" presStyleCnt="5" custLinFactNeighborX="-1875" custLinFactNeighborY="-9989">
        <dgm:presLayoutVars>
          <dgm:chMax val="0"/>
          <dgm:chPref val="0"/>
        </dgm:presLayoutVars>
      </dgm:prSet>
      <dgm:spPr/>
    </dgm:pt>
    <dgm:pt modelId="{34944098-2D7E-4A7B-8BDA-32FF95DC6BD8}" type="pres">
      <dgm:prSet presAssocID="{DD5A40BB-C438-44F4-BBBF-ECCF22BE6E4A}" presName="sibTrans" presStyleCnt="0"/>
      <dgm:spPr/>
    </dgm:pt>
    <dgm:pt modelId="{B3C50926-D8EF-4C36-8700-4726CF0AF135}" type="pres">
      <dgm:prSet presAssocID="{033DBEA2-3E9D-4C9C-9ED0-670B6BEC2001}" presName="compNode" presStyleCnt="0"/>
      <dgm:spPr/>
    </dgm:pt>
    <dgm:pt modelId="{A487FDF0-88A7-44A0-B19E-CF869D8D2C35}" type="pres">
      <dgm:prSet presAssocID="{033DBEA2-3E9D-4C9C-9ED0-670B6BEC2001}" presName="bgRect" presStyleLbl="bgShp" presStyleIdx="4" presStyleCnt="5"/>
      <dgm:spPr>
        <a:solidFill>
          <a:srgbClr val="00B050"/>
        </a:solidFill>
      </dgm:spPr>
    </dgm:pt>
    <dgm:pt modelId="{040451CD-153E-49C6-9675-D65A7A289CDA}" type="pres">
      <dgm:prSet presAssocID="{033DBEA2-3E9D-4C9C-9ED0-670B6BEC2001}"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Usuarios"/>
        </a:ext>
      </dgm:extLst>
    </dgm:pt>
    <dgm:pt modelId="{9662CF7E-E0AA-4E14-B145-65D186BF0E88}" type="pres">
      <dgm:prSet presAssocID="{033DBEA2-3E9D-4C9C-9ED0-670B6BEC2001}" presName="spaceRect" presStyleCnt="0"/>
      <dgm:spPr/>
    </dgm:pt>
    <dgm:pt modelId="{8ACECB13-D947-4E63-A985-3FCD2DB24D62}" type="pres">
      <dgm:prSet presAssocID="{033DBEA2-3E9D-4C9C-9ED0-670B6BEC2001}" presName="parTx" presStyleLbl="revTx" presStyleIdx="4" presStyleCnt="5">
        <dgm:presLayoutVars>
          <dgm:chMax val="0"/>
          <dgm:chPref val="0"/>
        </dgm:presLayoutVars>
      </dgm:prSet>
      <dgm:spPr/>
    </dgm:pt>
  </dgm:ptLst>
  <dgm:cxnLst>
    <dgm:cxn modelId="{5F2F8A11-6334-48DE-A980-7F09FAA2E4AA}" type="presOf" srcId="{38E11118-3AA3-4945-BBD9-54F64E2B1732}" destId="{653C0DB0-C564-421D-BAB7-DAFE10BA1873}" srcOrd="0" destOrd="0" presId="urn:microsoft.com/office/officeart/2018/2/layout/IconVerticalSolidList"/>
    <dgm:cxn modelId="{96899C24-FB3B-498D-B26C-B3CE3BC61617}" type="presOf" srcId="{1422F590-E96E-42EB-98EE-1C8659BCB141}" destId="{4D4E1638-266C-4F13-8011-9841F9F09B71}" srcOrd="0" destOrd="0" presId="urn:microsoft.com/office/officeart/2018/2/layout/IconVerticalSolidList"/>
    <dgm:cxn modelId="{B0E5465B-60C4-4173-B84D-8B57B1A9BED9}" type="presOf" srcId="{D0CA4062-3051-4C9B-ADDC-EC24DF5241E6}" destId="{89C1AAB3-1DB3-46C5-BA9D-08F506101B07}" srcOrd="0" destOrd="0" presId="urn:microsoft.com/office/officeart/2018/2/layout/IconVerticalSolidList"/>
    <dgm:cxn modelId="{C9CC3E84-3CAB-4CBB-8D89-705457052DD8}" srcId="{1422F590-E96E-42EB-98EE-1C8659BCB141}" destId="{033DBEA2-3E9D-4C9C-9ED0-670B6BEC2001}" srcOrd="4" destOrd="0" parTransId="{0B613998-F244-428A-ACFF-E692CAC0DB85}" sibTransId="{9C3B5FBF-4CCA-4527-A6EF-B84D02D143F8}"/>
    <dgm:cxn modelId="{C7DCE599-22B8-4A7A-8B99-A88BDCD85610}" srcId="{1422F590-E96E-42EB-98EE-1C8659BCB141}" destId="{38E11118-3AA3-4945-BBD9-54F64E2B1732}" srcOrd="0" destOrd="0" parTransId="{3EB3532C-6E8C-4A69-BD6D-E094BB445300}" sibTransId="{04B3E669-8A96-416B-8BF6-180B391D84EB}"/>
    <dgm:cxn modelId="{5143E6AF-73AA-452C-AB36-860CCEA8D814}" srcId="{1422F590-E96E-42EB-98EE-1C8659BCB141}" destId="{C28E40AE-0047-46C1-85A2-091B36BEC420}" srcOrd="3" destOrd="0" parTransId="{565D1CED-973A-4637-BDCF-92EF51FBDF89}" sibTransId="{DD5A40BB-C438-44F4-BBBF-ECCF22BE6E4A}"/>
    <dgm:cxn modelId="{40505DBD-5317-46B6-BBEF-6DC2CE75628E}" type="presOf" srcId="{033DBEA2-3E9D-4C9C-9ED0-670B6BEC2001}" destId="{8ACECB13-D947-4E63-A985-3FCD2DB24D62}" srcOrd="0" destOrd="0" presId="urn:microsoft.com/office/officeart/2018/2/layout/IconVerticalSolidList"/>
    <dgm:cxn modelId="{9ECCFDBD-89B3-4218-9167-EF17C8C5C64D}" srcId="{1422F590-E96E-42EB-98EE-1C8659BCB141}" destId="{D0CA4062-3051-4C9B-ADDC-EC24DF5241E6}" srcOrd="1" destOrd="0" parTransId="{320C7574-2738-436E-B0FB-FC24999BEA0E}" sibTransId="{CC67650E-DB7B-4A53-9CAC-E653960E68B4}"/>
    <dgm:cxn modelId="{5CD042E9-EDB3-40A8-88F2-B73957FA0301}" type="presOf" srcId="{4242F22D-C296-4733-A15B-44D375100B85}" destId="{717E88E8-C7B2-420A-B728-D78722360653}" srcOrd="0" destOrd="0" presId="urn:microsoft.com/office/officeart/2018/2/layout/IconVerticalSolidList"/>
    <dgm:cxn modelId="{30C93CFC-55D7-457B-94D2-EA560D723132}" type="presOf" srcId="{C28E40AE-0047-46C1-85A2-091B36BEC420}" destId="{0386B243-C457-40D3-94B4-787994B3D365}" srcOrd="0" destOrd="0" presId="urn:microsoft.com/office/officeart/2018/2/layout/IconVerticalSolidList"/>
    <dgm:cxn modelId="{9AB62AFF-ED0C-4F54-A9D4-AECB8B836EA0}" srcId="{1422F590-E96E-42EB-98EE-1C8659BCB141}" destId="{4242F22D-C296-4733-A15B-44D375100B85}" srcOrd="2" destOrd="0" parTransId="{4374FEA1-C54B-4348-9C2C-CC2D8DBFF784}" sibTransId="{6169383A-BCE7-414F-A916-1E44FB28059E}"/>
    <dgm:cxn modelId="{636DBBF8-58EF-415E-BC6D-DB4A0C5AD0A3}" type="presParOf" srcId="{4D4E1638-266C-4F13-8011-9841F9F09B71}" destId="{64906E6A-AB35-4AA9-ADA2-C793316BA04F}" srcOrd="0" destOrd="0" presId="urn:microsoft.com/office/officeart/2018/2/layout/IconVerticalSolidList"/>
    <dgm:cxn modelId="{FE3019B0-6676-4705-B3BF-25553992FB8D}" type="presParOf" srcId="{64906E6A-AB35-4AA9-ADA2-C793316BA04F}" destId="{14128359-3811-4366-AB82-911BFDF16F70}" srcOrd="0" destOrd="0" presId="urn:microsoft.com/office/officeart/2018/2/layout/IconVerticalSolidList"/>
    <dgm:cxn modelId="{5BAB09A3-182F-4665-A9DA-7BAE30423083}" type="presParOf" srcId="{64906E6A-AB35-4AA9-ADA2-C793316BA04F}" destId="{B573CA3A-A59D-49A5-BDCA-C5DEA60797C2}" srcOrd="1" destOrd="0" presId="urn:microsoft.com/office/officeart/2018/2/layout/IconVerticalSolidList"/>
    <dgm:cxn modelId="{D228EB4E-C534-4B7A-B997-77F9CBC671FC}" type="presParOf" srcId="{64906E6A-AB35-4AA9-ADA2-C793316BA04F}" destId="{B4C63D23-544D-472C-8E7E-C15316BFC959}" srcOrd="2" destOrd="0" presId="urn:microsoft.com/office/officeart/2018/2/layout/IconVerticalSolidList"/>
    <dgm:cxn modelId="{4D3D249C-DAD3-407E-BEE1-CCA61A35CAC3}" type="presParOf" srcId="{64906E6A-AB35-4AA9-ADA2-C793316BA04F}" destId="{653C0DB0-C564-421D-BAB7-DAFE10BA1873}" srcOrd="3" destOrd="0" presId="urn:microsoft.com/office/officeart/2018/2/layout/IconVerticalSolidList"/>
    <dgm:cxn modelId="{DBD1A04A-255C-47BA-8027-C4C9D7F9979E}" type="presParOf" srcId="{4D4E1638-266C-4F13-8011-9841F9F09B71}" destId="{3F7815F4-A923-463F-A71B-A3B9F7823CD7}" srcOrd="1" destOrd="0" presId="urn:microsoft.com/office/officeart/2018/2/layout/IconVerticalSolidList"/>
    <dgm:cxn modelId="{E71E6762-41C6-4A1E-A6AE-E55F3570B9BF}" type="presParOf" srcId="{4D4E1638-266C-4F13-8011-9841F9F09B71}" destId="{39BABE21-41C0-4DA7-9BD9-D2375701AD62}" srcOrd="2" destOrd="0" presId="urn:microsoft.com/office/officeart/2018/2/layout/IconVerticalSolidList"/>
    <dgm:cxn modelId="{3F5EB45E-C809-476A-98DF-54ADE74E839B}" type="presParOf" srcId="{39BABE21-41C0-4DA7-9BD9-D2375701AD62}" destId="{B02C76F4-77DB-4835-AB4E-942D7BE4A5D7}" srcOrd="0" destOrd="0" presId="urn:microsoft.com/office/officeart/2018/2/layout/IconVerticalSolidList"/>
    <dgm:cxn modelId="{5A9C7616-DA1A-476A-86E0-949DE30EA88E}" type="presParOf" srcId="{39BABE21-41C0-4DA7-9BD9-D2375701AD62}" destId="{9E8F3F7E-C870-4E8D-82FB-724CB335EC84}" srcOrd="1" destOrd="0" presId="urn:microsoft.com/office/officeart/2018/2/layout/IconVerticalSolidList"/>
    <dgm:cxn modelId="{4CF0455D-2264-471E-91B9-A99274EFA878}" type="presParOf" srcId="{39BABE21-41C0-4DA7-9BD9-D2375701AD62}" destId="{16C7092A-3E5C-4D44-862B-3D176F3E7FA3}" srcOrd="2" destOrd="0" presId="urn:microsoft.com/office/officeart/2018/2/layout/IconVerticalSolidList"/>
    <dgm:cxn modelId="{3E4A594A-1BA4-4A1F-BE9A-3C9E325622A9}" type="presParOf" srcId="{39BABE21-41C0-4DA7-9BD9-D2375701AD62}" destId="{89C1AAB3-1DB3-46C5-BA9D-08F506101B07}" srcOrd="3" destOrd="0" presId="urn:microsoft.com/office/officeart/2018/2/layout/IconVerticalSolidList"/>
    <dgm:cxn modelId="{30D86547-BCE9-4046-B7BB-64944BC87528}" type="presParOf" srcId="{4D4E1638-266C-4F13-8011-9841F9F09B71}" destId="{DEC7AA9B-A763-4B42-BECF-F189C0CC07AB}" srcOrd="3" destOrd="0" presId="urn:microsoft.com/office/officeart/2018/2/layout/IconVerticalSolidList"/>
    <dgm:cxn modelId="{1D6C62E6-C016-4C6D-B631-E7476D1B9920}" type="presParOf" srcId="{4D4E1638-266C-4F13-8011-9841F9F09B71}" destId="{80B2988E-8A9F-4B03-8821-9456B923C46D}" srcOrd="4" destOrd="0" presId="urn:microsoft.com/office/officeart/2018/2/layout/IconVerticalSolidList"/>
    <dgm:cxn modelId="{2CE14504-451E-41FB-8C7B-83F2DFFD67EA}" type="presParOf" srcId="{80B2988E-8A9F-4B03-8821-9456B923C46D}" destId="{04FAC3CC-EBAF-41F5-9E43-51F52681D250}" srcOrd="0" destOrd="0" presId="urn:microsoft.com/office/officeart/2018/2/layout/IconVerticalSolidList"/>
    <dgm:cxn modelId="{6A9C4145-8BEA-418F-B676-FACB83C63224}" type="presParOf" srcId="{80B2988E-8A9F-4B03-8821-9456B923C46D}" destId="{477AEA71-931B-4134-84A4-3985E8CBFBEB}" srcOrd="1" destOrd="0" presId="urn:microsoft.com/office/officeart/2018/2/layout/IconVerticalSolidList"/>
    <dgm:cxn modelId="{13CB523E-074F-4DFA-9B0E-BCD5758018BB}" type="presParOf" srcId="{80B2988E-8A9F-4B03-8821-9456B923C46D}" destId="{B6AC8BF5-117C-4BAD-A3E8-CB38A485520F}" srcOrd="2" destOrd="0" presId="urn:microsoft.com/office/officeart/2018/2/layout/IconVerticalSolidList"/>
    <dgm:cxn modelId="{C0359326-5F64-4A8C-8E56-FD5FAB00C4FF}" type="presParOf" srcId="{80B2988E-8A9F-4B03-8821-9456B923C46D}" destId="{717E88E8-C7B2-420A-B728-D78722360653}" srcOrd="3" destOrd="0" presId="urn:microsoft.com/office/officeart/2018/2/layout/IconVerticalSolidList"/>
    <dgm:cxn modelId="{480234DA-6350-47F8-B426-915E87A3A5DE}" type="presParOf" srcId="{4D4E1638-266C-4F13-8011-9841F9F09B71}" destId="{91178EBF-3BEE-4360-9F2E-3A57075E0899}" srcOrd="5" destOrd="0" presId="urn:microsoft.com/office/officeart/2018/2/layout/IconVerticalSolidList"/>
    <dgm:cxn modelId="{C00BB4A2-ED50-42AA-900A-FFA4892EBE75}" type="presParOf" srcId="{4D4E1638-266C-4F13-8011-9841F9F09B71}" destId="{85DE6A14-978D-468C-BC72-B8AB833C3DC5}" srcOrd="6" destOrd="0" presId="urn:microsoft.com/office/officeart/2018/2/layout/IconVerticalSolidList"/>
    <dgm:cxn modelId="{F8834D54-5520-4230-8943-153ABD23427D}" type="presParOf" srcId="{85DE6A14-978D-468C-BC72-B8AB833C3DC5}" destId="{F5727639-9D2D-4A7D-BB9F-FF649EDA7798}" srcOrd="0" destOrd="0" presId="urn:microsoft.com/office/officeart/2018/2/layout/IconVerticalSolidList"/>
    <dgm:cxn modelId="{5E9CF226-99D6-46C9-AE8B-97FAB5B30092}" type="presParOf" srcId="{85DE6A14-978D-468C-BC72-B8AB833C3DC5}" destId="{04B22439-5038-4267-98AA-2B86FF6BF430}" srcOrd="1" destOrd="0" presId="urn:microsoft.com/office/officeart/2018/2/layout/IconVerticalSolidList"/>
    <dgm:cxn modelId="{5FF8825A-0D4B-404D-A55A-F824D3B1C52E}" type="presParOf" srcId="{85DE6A14-978D-468C-BC72-B8AB833C3DC5}" destId="{3CC6DB3E-D49D-4C07-A7FA-93ACEBF67577}" srcOrd="2" destOrd="0" presId="urn:microsoft.com/office/officeart/2018/2/layout/IconVerticalSolidList"/>
    <dgm:cxn modelId="{D882F2CE-A04F-457B-B4D6-581F7C433B4A}" type="presParOf" srcId="{85DE6A14-978D-468C-BC72-B8AB833C3DC5}" destId="{0386B243-C457-40D3-94B4-787994B3D365}" srcOrd="3" destOrd="0" presId="urn:microsoft.com/office/officeart/2018/2/layout/IconVerticalSolidList"/>
    <dgm:cxn modelId="{21440296-065F-4947-BA0B-D3692346360F}" type="presParOf" srcId="{4D4E1638-266C-4F13-8011-9841F9F09B71}" destId="{34944098-2D7E-4A7B-8BDA-32FF95DC6BD8}" srcOrd="7" destOrd="0" presId="urn:microsoft.com/office/officeart/2018/2/layout/IconVerticalSolidList"/>
    <dgm:cxn modelId="{12C193A2-3126-42D4-B402-F2B30E42CB36}" type="presParOf" srcId="{4D4E1638-266C-4F13-8011-9841F9F09B71}" destId="{B3C50926-D8EF-4C36-8700-4726CF0AF135}" srcOrd="8" destOrd="0" presId="urn:microsoft.com/office/officeart/2018/2/layout/IconVerticalSolidList"/>
    <dgm:cxn modelId="{54A5613A-DD97-43B8-89B5-E3F6C6F5957F}" type="presParOf" srcId="{B3C50926-D8EF-4C36-8700-4726CF0AF135}" destId="{A487FDF0-88A7-44A0-B19E-CF869D8D2C35}" srcOrd="0" destOrd="0" presId="urn:microsoft.com/office/officeart/2018/2/layout/IconVerticalSolidList"/>
    <dgm:cxn modelId="{EB547E7B-B435-4BF5-B34E-E5CA0E1B231E}" type="presParOf" srcId="{B3C50926-D8EF-4C36-8700-4726CF0AF135}" destId="{040451CD-153E-49C6-9675-D65A7A289CDA}" srcOrd="1" destOrd="0" presId="urn:microsoft.com/office/officeart/2018/2/layout/IconVerticalSolidList"/>
    <dgm:cxn modelId="{14E8B726-2DCC-4189-AEDA-68B491DD7485}" type="presParOf" srcId="{B3C50926-D8EF-4C36-8700-4726CF0AF135}" destId="{9662CF7E-E0AA-4E14-B145-65D186BF0E88}" srcOrd="2" destOrd="0" presId="urn:microsoft.com/office/officeart/2018/2/layout/IconVerticalSolidList"/>
    <dgm:cxn modelId="{BD3A04B4-5B76-4503-B0FB-7304608BEDB1}" type="presParOf" srcId="{B3C50926-D8EF-4C36-8700-4726CF0AF135}" destId="{8ACECB13-D947-4E63-A985-3FCD2DB24D6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12F1149-002F-4B53-9646-029E6B8696A5}"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FFB34959-F300-4AC9-99CD-3D0E3EF3F731}">
      <dgm:prSet custT="1"/>
      <dgm:spPr/>
      <dgm:t>
        <a:bodyPr/>
        <a:lstStyle/>
        <a:p>
          <a:r>
            <a:rPr lang="es-ES_tradnl" sz="2800" dirty="0"/>
            <a:t>La importancia de la Participación</a:t>
          </a:r>
          <a:endParaRPr lang="en-US" sz="2800" dirty="0"/>
        </a:p>
      </dgm:t>
    </dgm:pt>
    <dgm:pt modelId="{CFC87BA7-FF78-4A56-B192-7ED422482B44}" type="parTrans" cxnId="{823AB94B-5E63-4BC6-BC98-C5B4BBD7A2EE}">
      <dgm:prSet/>
      <dgm:spPr/>
      <dgm:t>
        <a:bodyPr/>
        <a:lstStyle/>
        <a:p>
          <a:endParaRPr lang="en-US"/>
        </a:p>
      </dgm:t>
    </dgm:pt>
    <dgm:pt modelId="{58CE2970-3B1E-446D-96D4-165B216AAE74}" type="sibTrans" cxnId="{823AB94B-5E63-4BC6-BC98-C5B4BBD7A2EE}">
      <dgm:prSet/>
      <dgm:spPr/>
      <dgm:t>
        <a:bodyPr/>
        <a:lstStyle/>
        <a:p>
          <a:endParaRPr lang="en-US"/>
        </a:p>
      </dgm:t>
    </dgm:pt>
    <dgm:pt modelId="{EEB1DF0D-2877-405D-B2C0-FCED8F2419F1}">
      <dgm:prSet/>
      <dgm:spPr/>
      <dgm:t>
        <a:bodyPr/>
        <a:lstStyle/>
        <a:p>
          <a:pPr algn="just"/>
          <a:r>
            <a:rPr lang="es-MX" dirty="0"/>
            <a:t>La </a:t>
          </a:r>
          <a:r>
            <a:rPr lang="es-MX" b="1" i="1" dirty="0"/>
            <a:t>participación</a:t>
          </a:r>
          <a:r>
            <a:rPr lang="es-MX" dirty="0"/>
            <a:t> es un componente sustancial en el desarrollo y plenitud de los individuos, porque tiene como principio la </a:t>
          </a:r>
          <a:r>
            <a:rPr lang="es-MX" b="1" i="1" dirty="0"/>
            <a:t>interacción simbólico-reflexiva</a:t>
          </a:r>
          <a:r>
            <a:rPr lang="es-MX" dirty="0"/>
            <a:t>, y constituye una fundamentación comunitaria y comunicativa consensual para la </a:t>
          </a:r>
          <a:r>
            <a:rPr lang="es-MX" b="1" i="1" dirty="0"/>
            <a:t>organización social. </a:t>
          </a:r>
        </a:p>
        <a:p>
          <a:pPr algn="just"/>
          <a:endParaRPr lang="es-MX" dirty="0"/>
        </a:p>
        <a:p>
          <a:pPr algn="just"/>
          <a:r>
            <a:rPr lang="es-MX" dirty="0"/>
            <a:t>La interacción es determinante para la configuración de la </a:t>
          </a:r>
          <a:r>
            <a:rPr lang="es-MX" b="1" i="1" dirty="0"/>
            <a:t>subjetividad </a:t>
          </a:r>
          <a:r>
            <a:rPr lang="es-MX" dirty="0"/>
            <a:t>y de sujetos, que objetivan el panorama de la realidad social, mediante el </a:t>
          </a:r>
          <a:r>
            <a:rPr lang="es-MX" b="1" i="1" dirty="0"/>
            <a:t>intercambio de relaciones </a:t>
          </a:r>
          <a:r>
            <a:rPr lang="es-MX" dirty="0"/>
            <a:t>(Berger y Luckmann, 1972).</a:t>
          </a:r>
          <a:endParaRPr lang="en-US" dirty="0"/>
        </a:p>
      </dgm:t>
    </dgm:pt>
    <dgm:pt modelId="{473EEB4D-A4E3-4BDD-9178-30BB8B973EBB}" type="parTrans" cxnId="{BE2C5998-1705-4A93-A55C-D67253A115AC}">
      <dgm:prSet/>
      <dgm:spPr/>
      <dgm:t>
        <a:bodyPr/>
        <a:lstStyle/>
        <a:p>
          <a:endParaRPr lang="en-US"/>
        </a:p>
      </dgm:t>
    </dgm:pt>
    <dgm:pt modelId="{FBA5F670-8DCD-4B35-81B5-96DE9F634AB5}" type="sibTrans" cxnId="{BE2C5998-1705-4A93-A55C-D67253A115AC}">
      <dgm:prSet/>
      <dgm:spPr/>
      <dgm:t>
        <a:bodyPr/>
        <a:lstStyle/>
        <a:p>
          <a:endParaRPr lang="en-US"/>
        </a:p>
      </dgm:t>
    </dgm:pt>
    <dgm:pt modelId="{32668199-99DF-CC4C-B2DB-09A92103DE48}" type="pres">
      <dgm:prSet presAssocID="{812F1149-002F-4B53-9646-029E6B8696A5}" presName="vert0" presStyleCnt="0">
        <dgm:presLayoutVars>
          <dgm:dir/>
          <dgm:animOne val="branch"/>
          <dgm:animLvl val="lvl"/>
        </dgm:presLayoutVars>
      </dgm:prSet>
      <dgm:spPr/>
    </dgm:pt>
    <dgm:pt modelId="{5A782AAB-C18E-DC47-8544-E8FF16BFD117}" type="pres">
      <dgm:prSet presAssocID="{FFB34959-F300-4AC9-99CD-3D0E3EF3F731}" presName="thickLine" presStyleLbl="alignNode1" presStyleIdx="0" presStyleCnt="2"/>
      <dgm:spPr/>
    </dgm:pt>
    <dgm:pt modelId="{894F1779-5F1D-584A-AB41-89CE4CC0C6B0}" type="pres">
      <dgm:prSet presAssocID="{FFB34959-F300-4AC9-99CD-3D0E3EF3F731}" presName="horz1" presStyleCnt="0"/>
      <dgm:spPr/>
    </dgm:pt>
    <dgm:pt modelId="{B0E64CBF-B672-D747-9D4F-7A823FCD2263}" type="pres">
      <dgm:prSet presAssocID="{FFB34959-F300-4AC9-99CD-3D0E3EF3F731}" presName="tx1" presStyleLbl="revTx" presStyleIdx="0" presStyleCnt="2"/>
      <dgm:spPr/>
    </dgm:pt>
    <dgm:pt modelId="{65EC2A7A-D35B-1C48-B5E3-222F51A42C36}" type="pres">
      <dgm:prSet presAssocID="{FFB34959-F300-4AC9-99CD-3D0E3EF3F731}" presName="vert1" presStyleCnt="0"/>
      <dgm:spPr/>
    </dgm:pt>
    <dgm:pt modelId="{279D0FDD-6B21-A84A-B163-E39060E1733C}" type="pres">
      <dgm:prSet presAssocID="{EEB1DF0D-2877-405D-B2C0-FCED8F2419F1}" presName="thickLine" presStyleLbl="alignNode1" presStyleIdx="1" presStyleCnt="2" custLinFactNeighborX="894" custLinFactNeighborY="-55959"/>
      <dgm:spPr/>
    </dgm:pt>
    <dgm:pt modelId="{9FC1D7B7-EA51-A343-92D0-1CEFAC6D2590}" type="pres">
      <dgm:prSet presAssocID="{EEB1DF0D-2877-405D-B2C0-FCED8F2419F1}" presName="horz1" presStyleCnt="0"/>
      <dgm:spPr/>
    </dgm:pt>
    <dgm:pt modelId="{56D6EC74-CDA4-6F4B-94E6-28FF71130662}" type="pres">
      <dgm:prSet presAssocID="{EEB1DF0D-2877-405D-B2C0-FCED8F2419F1}" presName="tx1" presStyleLbl="revTx" presStyleIdx="1" presStyleCnt="2" custScaleY="171270" custLinFactNeighborX="-2150" custLinFactNeighborY="-33918"/>
      <dgm:spPr/>
    </dgm:pt>
    <dgm:pt modelId="{D572AB84-5BB1-924C-8CA2-B4B66E0DC9B5}" type="pres">
      <dgm:prSet presAssocID="{EEB1DF0D-2877-405D-B2C0-FCED8F2419F1}" presName="vert1" presStyleCnt="0"/>
      <dgm:spPr/>
    </dgm:pt>
  </dgm:ptLst>
  <dgm:cxnLst>
    <dgm:cxn modelId="{EFC6071A-381F-D740-8524-71809B2C22A5}" type="presOf" srcId="{EEB1DF0D-2877-405D-B2C0-FCED8F2419F1}" destId="{56D6EC74-CDA4-6F4B-94E6-28FF71130662}" srcOrd="0" destOrd="0" presId="urn:microsoft.com/office/officeart/2008/layout/LinedList"/>
    <dgm:cxn modelId="{823AB94B-5E63-4BC6-BC98-C5B4BBD7A2EE}" srcId="{812F1149-002F-4B53-9646-029E6B8696A5}" destId="{FFB34959-F300-4AC9-99CD-3D0E3EF3F731}" srcOrd="0" destOrd="0" parTransId="{CFC87BA7-FF78-4A56-B192-7ED422482B44}" sibTransId="{58CE2970-3B1E-446D-96D4-165B216AAE74}"/>
    <dgm:cxn modelId="{B0FBAF82-02DD-EF44-A742-68A2F22C3F38}" type="presOf" srcId="{812F1149-002F-4B53-9646-029E6B8696A5}" destId="{32668199-99DF-CC4C-B2DB-09A92103DE48}" srcOrd="0" destOrd="0" presId="urn:microsoft.com/office/officeart/2008/layout/LinedList"/>
    <dgm:cxn modelId="{BE2C5998-1705-4A93-A55C-D67253A115AC}" srcId="{812F1149-002F-4B53-9646-029E6B8696A5}" destId="{EEB1DF0D-2877-405D-B2C0-FCED8F2419F1}" srcOrd="1" destOrd="0" parTransId="{473EEB4D-A4E3-4BDD-9178-30BB8B973EBB}" sibTransId="{FBA5F670-8DCD-4B35-81B5-96DE9F634AB5}"/>
    <dgm:cxn modelId="{1A9FF8D0-0EC5-5044-AEFD-92D552AA3F0A}" type="presOf" srcId="{FFB34959-F300-4AC9-99CD-3D0E3EF3F731}" destId="{B0E64CBF-B672-D747-9D4F-7A823FCD2263}" srcOrd="0" destOrd="0" presId="urn:microsoft.com/office/officeart/2008/layout/LinedList"/>
    <dgm:cxn modelId="{4BD5BDC0-ED45-BC41-A25A-0C66A9D8E0BB}" type="presParOf" srcId="{32668199-99DF-CC4C-B2DB-09A92103DE48}" destId="{5A782AAB-C18E-DC47-8544-E8FF16BFD117}" srcOrd="0" destOrd="0" presId="urn:microsoft.com/office/officeart/2008/layout/LinedList"/>
    <dgm:cxn modelId="{D189EAC4-D7D1-2149-80B1-104EFB5D5C66}" type="presParOf" srcId="{32668199-99DF-CC4C-B2DB-09A92103DE48}" destId="{894F1779-5F1D-584A-AB41-89CE4CC0C6B0}" srcOrd="1" destOrd="0" presId="urn:microsoft.com/office/officeart/2008/layout/LinedList"/>
    <dgm:cxn modelId="{9AB97E50-9B27-D746-8CDF-BF4912330D01}" type="presParOf" srcId="{894F1779-5F1D-584A-AB41-89CE4CC0C6B0}" destId="{B0E64CBF-B672-D747-9D4F-7A823FCD2263}" srcOrd="0" destOrd="0" presId="urn:microsoft.com/office/officeart/2008/layout/LinedList"/>
    <dgm:cxn modelId="{8D493694-861F-6940-921D-356DB99A8C32}" type="presParOf" srcId="{894F1779-5F1D-584A-AB41-89CE4CC0C6B0}" destId="{65EC2A7A-D35B-1C48-B5E3-222F51A42C36}" srcOrd="1" destOrd="0" presId="urn:microsoft.com/office/officeart/2008/layout/LinedList"/>
    <dgm:cxn modelId="{F49528C5-454A-3242-8420-4B599441071A}" type="presParOf" srcId="{32668199-99DF-CC4C-B2DB-09A92103DE48}" destId="{279D0FDD-6B21-A84A-B163-E39060E1733C}" srcOrd="2" destOrd="0" presId="urn:microsoft.com/office/officeart/2008/layout/LinedList"/>
    <dgm:cxn modelId="{BBC8E002-861D-2140-97DA-F3B04DC699BB}" type="presParOf" srcId="{32668199-99DF-CC4C-B2DB-09A92103DE48}" destId="{9FC1D7B7-EA51-A343-92D0-1CEFAC6D2590}" srcOrd="3" destOrd="0" presId="urn:microsoft.com/office/officeart/2008/layout/LinedList"/>
    <dgm:cxn modelId="{8E755133-1D74-024A-AEAD-F1FDF8359FBF}" type="presParOf" srcId="{9FC1D7B7-EA51-A343-92D0-1CEFAC6D2590}" destId="{56D6EC74-CDA4-6F4B-94E6-28FF71130662}" srcOrd="0" destOrd="0" presId="urn:microsoft.com/office/officeart/2008/layout/LinedList"/>
    <dgm:cxn modelId="{CCCD9DAA-5942-DA4F-8861-3AA20DC40DDD}" type="presParOf" srcId="{9FC1D7B7-EA51-A343-92D0-1CEFAC6D2590}" destId="{D572AB84-5BB1-924C-8CA2-B4B66E0DC9B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F30434F-7947-4305-8C71-C47604F309BF}"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9D271506-6B6E-4D01-BA4D-1A3A838A0269}">
      <dgm:prSet custT="1"/>
      <dgm:spPr/>
      <dgm:t>
        <a:bodyPr/>
        <a:lstStyle/>
        <a:p>
          <a:pPr>
            <a:lnSpc>
              <a:spcPct val="100000"/>
            </a:lnSpc>
          </a:pPr>
          <a:r>
            <a:rPr lang="es-ES_tradnl" sz="1400" b="0" dirty="0"/>
            <a:t>Investigación documental y bibliográfica sobre Laboratorios ciudadanos, ciudadanía y participación. </a:t>
          </a:r>
          <a:endParaRPr lang="en-US" sz="1400" b="0" dirty="0"/>
        </a:p>
      </dgm:t>
    </dgm:pt>
    <dgm:pt modelId="{29F06A91-28F6-4BB9-A7B8-15F6A19833ED}" type="parTrans" cxnId="{B67004DB-CAB8-4C4F-A502-11368165F783}">
      <dgm:prSet/>
      <dgm:spPr/>
      <dgm:t>
        <a:bodyPr/>
        <a:lstStyle/>
        <a:p>
          <a:endParaRPr lang="en-US"/>
        </a:p>
      </dgm:t>
    </dgm:pt>
    <dgm:pt modelId="{0A080CBE-7D94-4F83-AC73-4F9A3E4ABBED}" type="sibTrans" cxnId="{B67004DB-CAB8-4C4F-A502-11368165F783}">
      <dgm:prSet/>
      <dgm:spPr/>
      <dgm:t>
        <a:bodyPr/>
        <a:lstStyle/>
        <a:p>
          <a:endParaRPr lang="en-US"/>
        </a:p>
      </dgm:t>
    </dgm:pt>
    <dgm:pt modelId="{BEFF4E01-3B1C-4CCC-B624-EA9F9EB28631}">
      <dgm:prSet custT="1"/>
      <dgm:spPr/>
      <dgm:t>
        <a:bodyPr/>
        <a:lstStyle/>
        <a:p>
          <a:pPr>
            <a:lnSpc>
              <a:spcPct val="100000"/>
            </a:lnSpc>
          </a:pPr>
          <a:r>
            <a:rPr lang="es-ES_tradnl" sz="1400" dirty="0"/>
            <a:t>1. Diagnóstico del espacio escolar y perfil de los estudiantes</a:t>
          </a:r>
          <a:endParaRPr lang="en-US" sz="1400" dirty="0"/>
        </a:p>
      </dgm:t>
    </dgm:pt>
    <dgm:pt modelId="{9B3B36D8-F8C0-44CB-8AD6-CADB7F225F07}" type="parTrans" cxnId="{702303D2-DF63-4C87-90A3-457A13EB4564}">
      <dgm:prSet/>
      <dgm:spPr/>
      <dgm:t>
        <a:bodyPr/>
        <a:lstStyle/>
        <a:p>
          <a:endParaRPr lang="en-US"/>
        </a:p>
      </dgm:t>
    </dgm:pt>
    <dgm:pt modelId="{16DA26D8-C1C3-473B-85A7-DB3DE9777972}" type="sibTrans" cxnId="{702303D2-DF63-4C87-90A3-457A13EB4564}">
      <dgm:prSet/>
      <dgm:spPr/>
      <dgm:t>
        <a:bodyPr/>
        <a:lstStyle/>
        <a:p>
          <a:endParaRPr lang="en-US"/>
        </a:p>
      </dgm:t>
    </dgm:pt>
    <dgm:pt modelId="{59DC5C58-63D9-4E31-9C8A-DD9307CFF122}">
      <dgm:prSet custT="1"/>
      <dgm:spPr/>
      <dgm:t>
        <a:bodyPr/>
        <a:lstStyle/>
        <a:p>
          <a:pPr>
            <a:lnSpc>
              <a:spcPct val="100000"/>
            </a:lnSpc>
          </a:pPr>
          <a:r>
            <a:rPr lang="es-ES_tradnl" sz="1400" dirty="0"/>
            <a:t>2. Sesiones programadas acerca de una temática propuesta a partir del contexto escolar </a:t>
          </a:r>
          <a:endParaRPr lang="en-US" sz="1400" dirty="0"/>
        </a:p>
      </dgm:t>
    </dgm:pt>
    <dgm:pt modelId="{ADEBE0C7-3D02-4808-95C2-33E230555BD2}" type="parTrans" cxnId="{ECAEC021-4960-484B-A1AB-1B0FF23F26DE}">
      <dgm:prSet/>
      <dgm:spPr/>
      <dgm:t>
        <a:bodyPr/>
        <a:lstStyle/>
        <a:p>
          <a:endParaRPr lang="en-US"/>
        </a:p>
      </dgm:t>
    </dgm:pt>
    <dgm:pt modelId="{04D82FE1-BF68-4F28-909E-ECBDC2FE8423}" type="sibTrans" cxnId="{ECAEC021-4960-484B-A1AB-1B0FF23F26DE}">
      <dgm:prSet/>
      <dgm:spPr/>
      <dgm:t>
        <a:bodyPr/>
        <a:lstStyle/>
        <a:p>
          <a:endParaRPr lang="en-US"/>
        </a:p>
      </dgm:t>
    </dgm:pt>
    <dgm:pt modelId="{53461F43-6A8A-4075-85E3-A23D9E8FCC33}">
      <dgm:prSet custT="1"/>
      <dgm:spPr/>
      <dgm:t>
        <a:bodyPr/>
        <a:lstStyle/>
        <a:p>
          <a:pPr>
            <a:lnSpc>
              <a:spcPct val="100000"/>
            </a:lnSpc>
          </a:pPr>
          <a:r>
            <a:rPr lang="es-ES_tradnl" sz="1400" dirty="0"/>
            <a:t>3. Elaboración de un seminario taller, en donde, los participantes, indaguen mediante el uso de las tic y propongan alternativas a los temas presentados</a:t>
          </a:r>
          <a:r>
            <a:rPr lang="es-ES_tradnl" sz="1200" dirty="0"/>
            <a:t>.  </a:t>
          </a:r>
          <a:endParaRPr lang="en-US" sz="1200" dirty="0"/>
        </a:p>
      </dgm:t>
    </dgm:pt>
    <dgm:pt modelId="{87B8D758-BBA7-49B0-83E9-8E1C05EB70D1}" type="parTrans" cxnId="{97A9EC57-80BA-4858-8165-F7235107974A}">
      <dgm:prSet/>
      <dgm:spPr/>
      <dgm:t>
        <a:bodyPr/>
        <a:lstStyle/>
        <a:p>
          <a:endParaRPr lang="en-US"/>
        </a:p>
      </dgm:t>
    </dgm:pt>
    <dgm:pt modelId="{52ADA7D8-A603-457B-B6C1-1D1675D1DA5D}" type="sibTrans" cxnId="{97A9EC57-80BA-4858-8165-F7235107974A}">
      <dgm:prSet/>
      <dgm:spPr/>
      <dgm:t>
        <a:bodyPr/>
        <a:lstStyle/>
        <a:p>
          <a:endParaRPr lang="en-US"/>
        </a:p>
      </dgm:t>
    </dgm:pt>
    <dgm:pt modelId="{E0C11A51-25E8-4393-8080-D6B32DCA0645}" type="pres">
      <dgm:prSet presAssocID="{3F30434F-7947-4305-8C71-C47604F309BF}" presName="root" presStyleCnt="0">
        <dgm:presLayoutVars>
          <dgm:dir/>
          <dgm:resizeHandles val="exact"/>
        </dgm:presLayoutVars>
      </dgm:prSet>
      <dgm:spPr/>
    </dgm:pt>
    <dgm:pt modelId="{89711CDD-49A0-4F38-B8B0-4127F2C79745}" type="pres">
      <dgm:prSet presAssocID="{9D271506-6B6E-4D01-BA4D-1A3A838A0269}" presName="compNode" presStyleCnt="0"/>
      <dgm:spPr/>
    </dgm:pt>
    <dgm:pt modelId="{E4FBADD1-590B-4A32-A999-290995BE993F}" type="pres">
      <dgm:prSet presAssocID="{9D271506-6B6E-4D01-BA4D-1A3A838A0269}" presName="iconRect" presStyleLbl="node1" presStyleIdx="0" presStyleCnt="4" custLinFactNeighborX="-26280"/>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Libros"/>
        </a:ext>
      </dgm:extLst>
    </dgm:pt>
    <dgm:pt modelId="{7FF4AFE7-3B23-43FE-B21C-6FB392270A21}" type="pres">
      <dgm:prSet presAssocID="{9D271506-6B6E-4D01-BA4D-1A3A838A0269}" presName="spaceRect" presStyleCnt="0"/>
      <dgm:spPr/>
    </dgm:pt>
    <dgm:pt modelId="{5F2E9AF4-FACC-4039-9434-CDA28028C47B}" type="pres">
      <dgm:prSet presAssocID="{9D271506-6B6E-4D01-BA4D-1A3A838A0269}" presName="textRect" presStyleLbl="revTx" presStyleIdx="0" presStyleCnt="4" custScaleX="115242">
        <dgm:presLayoutVars>
          <dgm:chMax val="1"/>
          <dgm:chPref val="1"/>
        </dgm:presLayoutVars>
      </dgm:prSet>
      <dgm:spPr/>
    </dgm:pt>
    <dgm:pt modelId="{F2AD4EFE-CADB-455F-A55A-C9FC17581B79}" type="pres">
      <dgm:prSet presAssocID="{0A080CBE-7D94-4F83-AC73-4F9A3E4ABBED}" presName="sibTrans" presStyleCnt="0"/>
      <dgm:spPr/>
    </dgm:pt>
    <dgm:pt modelId="{D43FED36-6679-459F-9624-3B1615DFCB2D}" type="pres">
      <dgm:prSet presAssocID="{BEFF4E01-3B1C-4CCC-B624-EA9F9EB28631}" presName="compNode" presStyleCnt="0"/>
      <dgm:spPr/>
    </dgm:pt>
    <dgm:pt modelId="{687696E4-FFF6-4A5D-9597-F105B525CA51}" type="pres">
      <dgm:prSet presAssocID="{BEFF4E01-3B1C-4CCC-B624-EA9F9EB28631}"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Usuario"/>
        </a:ext>
      </dgm:extLst>
    </dgm:pt>
    <dgm:pt modelId="{5DDCB323-0372-46D2-84F0-9D5532FDFCBC}" type="pres">
      <dgm:prSet presAssocID="{BEFF4E01-3B1C-4CCC-B624-EA9F9EB28631}" presName="spaceRect" presStyleCnt="0"/>
      <dgm:spPr/>
    </dgm:pt>
    <dgm:pt modelId="{1FFEC306-E536-4182-AEA7-A58D138F83C1}" type="pres">
      <dgm:prSet presAssocID="{BEFF4E01-3B1C-4CCC-B624-EA9F9EB28631}" presName="textRect" presStyleLbl="revTx" presStyleIdx="1" presStyleCnt="4">
        <dgm:presLayoutVars>
          <dgm:chMax val="1"/>
          <dgm:chPref val="1"/>
        </dgm:presLayoutVars>
      </dgm:prSet>
      <dgm:spPr/>
    </dgm:pt>
    <dgm:pt modelId="{EA743D84-5DB6-4F17-86E5-E441CD72B6B4}" type="pres">
      <dgm:prSet presAssocID="{16DA26D8-C1C3-473B-85A7-DB3DE9777972}" presName="sibTrans" presStyleCnt="0"/>
      <dgm:spPr/>
    </dgm:pt>
    <dgm:pt modelId="{28306D36-A2C0-452A-8509-BEF9B504AC01}" type="pres">
      <dgm:prSet presAssocID="{59DC5C58-63D9-4E31-9C8A-DD9307CFF122}" presName="compNode" presStyleCnt="0"/>
      <dgm:spPr/>
    </dgm:pt>
    <dgm:pt modelId="{135B8FE8-7994-4C54-8E9D-62F0E5648BAD}" type="pres">
      <dgm:prSet presAssocID="{59DC5C58-63D9-4E31-9C8A-DD9307CFF122}" presName="iconRect" presStyleLbl="node1" presStyleIdx="2" presStyleCnt="4" custLinFactNeighborX="32454" custLinFactNeighborY="3561"/>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Preguntas"/>
        </a:ext>
      </dgm:extLst>
    </dgm:pt>
    <dgm:pt modelId="{262045BD-69CE-47C2-9BA1-52047A380D76}" type="pres">
      <dgm:prSet presAssocID="{59DC5C58-63D9-4E31-9C8A-DD9307CFF122}" presName="spaceRect" presStyleCnt="0"/>
      <dgm:spPr/>
    </dgm:pt>
    <dgm:pt modelId="{0C2F8466-0F6D-4354-930C-50A13A6E2390}" type="pres">
      <dgm:prSet presAssocID="{59DC5C58-63D9-4E31-9C8A-DD9307CFF122}" presName="textRect" presStyleLbl="revTx" presStyleIdx="2" presStyleCnt="4" custLinFactNeighborX="6259" custLinFactNeighborY="7952">
        <dgm:presLayoutVars>
          <dgm:chMax val="1"/>
          <dgm:chPref val="1"/>
        </dgm:presLayoutVars>
      </dgm:prSet>
      <dgm:spPr/>
    </dgm:pt>
    <dgm:pt modelId="{0C64AF58-9815-4EE1-B0C1-3251C78DC69F}" type="pres">
      <dgm:prSet presAssocID="{04D82FE1-BF68-4F28-909E-ECBDC2FE8423}" presName="sibTrans" presStyleCnt="0"/>
      <dgm:spPr/>
    </dgm:pt>
    <dgm:pt modelId="{DFBD34D2-ED7B-498F-88B8-90713E79A05A}" type="pres">
      <dgm:prSet presAssocID="{53461F43-6A8A-4075-85E3-A23D9E8FCC33}" presName="compNode" presStyleCnt="0"/>
      <dgm:spPr/>
    </dgm:pt>
    <dgm:pt modelId="{FC648579-FC33-413D-985E-B83FDAFEABEF}" type="pres">
      <dgm:prSet presAssocID="{53461F43-6A8A-4075-85E3-A23D9E8FCC33}"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Aula de clases"/>
        </a:ext>
      </dgm:extLst>
    </dgm:pt>
    <dgm:pt modelId="{EAC30839-936D-4041-B4BB-9CDB706743C3}" type="pres">
      <dgm:prSet presAssocID="{53461F43-6A8A-4075-85E3-A23D9E8FCC33}" presName="spaceRect" presStyleCnt="0"/>
      <dgm:spPr/>
    </dgm:pt>
    <dgm:pt modelId="{53F24CD6-BF27-4D8C-9E58-F4B1DE4D2428}" type="pres">
      <dgm:prSet presAssocID="{53461F43-6A8A-4075-85E3-A23D9E8FCC33}" presName="textRect" presStyleLbl="revTx" presStyleIdx="3" presStyleCnt="4" custScaleX="145292" custLinFactNeighborX="9609" custLinFactNeighborY="-7490">
        <dgm:presLayoutVars>
          <dgm:chMax val="1"/>
          <dgm:chPref val="1"/>
        </dgm:presLayoutVars>
      </dgm:prSet>
      <dgm:spPr/>
    </dgm:pt>
  </dgm:ptLst>
  <dgm:cxnLst>
    <dgm:cxn modelId="{ECAEC021-4960-484B-A1AB-1B0FF23F26DE}" srcId="{3F30434F-7947-4305-8C71-C47604F309BF}" destId="{59DC5C58-63D9-4E31-9C8A-DD9307CFF122}" srcOrd="2" destOrd="0" parTransId="{ADEBE0C7-3D02-4808-95C2-33E230555BD2}" sibTransId="{04D82FE1-BF68-4F28-909E-ECBDC2FE8423}"/>
    <dgm:cxn modelId="{97A9EC57-80BA-4858-8165-F7235107974A}" srcId="{3F30434F-7947-4305-8C71-C47604F309BF}" destId="{53461F43-6A8A-4075-85E3-A23D9E8FCC33}" srcOrd="3" destOrd="0" parTransId="{87B8D758-BBA7-49B0-83E9-8E1C05EB70D1}" sibTransId="{52ADA7D8-A603-457B-B6C1-1D1675D1DA5D}"/>
    <dgm:cxn modelId="{CB4D75B0-78C2-084B-9C88-477AE3989C60}" type="presOf" srcId="{BEFF4E01-3B1C-4CCC-B624-EA9F9EB28631}" destId="{1FFEC306-E536-4182-AEA7-A58D138F83C1}" srcOrd="0" destOrd="0" presId="urn:microsoft.com/office/officeart/2018/2/layout/IconLabelList"/>
    <dgm:cxn modelId="{3D8E75B3-5529-0945-BD57-52458AB8921C}" type="presOf" srcId="{9D271506-6B6E-4D01-BA4D-1A3A838A0269}" destId="{5F2E9AF4-FACC-4039-9434-CDA28028C47B}" srcOrd="0" destOrd="0" presId="urn:microsoft.com/office/officeart/2018/2/layout/IconLabelList"/>
    <dgm:cxn modelId="{9046F8BC-068A-DA4A-B769-ED518018C2A3}" type="presOf" srcId="{59DC5C58-63D9-4E31-9C8A-DD9307CFF122}" destId="{0C2F8466-0F6D-4354-930C-50A13A6E2390}" srcOrd="0" destOrd="0" presId="urn:microsoft.com/office/officeart/2018/2/layout/IconLabelList"/>
    <dgm:cxn modelId="{F35B37BD-5F40-4840-9230-225382B81018}" type="presOf" srcId="{3F30434F-7947-4305-8C71-C47604F309BF}" destId="{E0C11A51-25E8-4393-8080-D6B32DCA0645}" srcOrd="0" destOrd="0" presId="urn:microsoft.com/office/officeart/2018/2/layout/IconLabelList"/>
    <dgm:cxn modelId="{702303D2-DF63-4C87-90A3-457A13EB4564}" srcId="{3F30434F-7947-4305-8C71-C47604F309BF}" destId="{BEFF4E01-3B1C-4CCC-B624-EA9F9EB28631}" srcOrd="1" destOrd="0" parTransId="{9B3B36D8-F8C0-44CB-8AD6-CADB7F225F07}" sibTransId="{16DA26D8-C1C3-473B-85A7-DB3DE9777972}"/>
    <dgm:cxn modelId="{B67004DB-CAB8-4C4F-A502-11368165F783}" srcId="{3F30434F-7947-4305-8C71-C47604F309BF}" destId="{9D271506-6B6E-4D01-BA4D-1A3A838A0269}" srcOrd="0" destOrd="0" parTransId="{29F06A91-28F6-4BB9-A7B8-15F6A19833ED}" sibTransId="{0A080CBE-7D94-4F83-AC73-4F9A3E4ABBED}"/>
    <dgm:cxn modelId="{BCE193FD-AC2C-4142-AC10-23C2B3311EDE}" type="presOf" srcId="{53461F43-6A8A-4075-85E3-A23D9E8FCC33}" destId="{53F24CD6-BF27-4D8C-9E58-F4B1DE4D2428}" srcOrd="0" destOrd="0" presId="urn:microsoft.com/office/officeart/2018/2/layout/IconLabelList"/>
    <dgm:cxn modelId="{551DF5FE-E097-5246-A435-ACF18050BE51}" type="presParOf" srcId="{E0C11A51-25E8-4393-8080-D6B32DCA0645}" destId="{89711CDD-49A0-4F38-B8B0-4127F2C79745}" srcOrd="0" destOrd="0" presId="urn:microsoft.com/office/officeart/2018/2/layout/IconLabelList"/>
    <dgm:cxn modelId="{4046A8CA-E48E-F342-A968-9641BCF29B2A}" type="presParOf" srcId="{89711CDD-49A0-4F38-B8B0-4127F2C79745}" destId="{E4FBADD1-590B-4A32-A999-290995BE993F}" srcOrd="0" destOrd="0" presId="urn:microsoft.com/office/officeart/2018/2/layout/IconLabelList"/>
    <dgm:cxn modelId="{31BE43CF-6CF9-E240-9E6F-59E9C00224AC}" type="presParOf" srcId="{89711CDD-49A0-4F38-B8B0-4127F2C79745}" destId="{7FF4AFE7-3B23-43FE-B21C-6FB392270A21}" srcOrd="1" destOrd="0" presId="urn:microsoft.com/office/officeart/2018/2/layout/IconLabelList"/>
    <dgm:cxn modelId="{DA617608-DC26-264E-8BA9-A524354D4A86}" type="presParOf" srcId="{89711CDD-49A0-4F38-B8B0-4127F2C79745}" destId="{5F2E9AF4-FACC-4039-9434-CDA28028C47B}" srcOrd="2" destOrd="0" presId="urn:microsoft.com/office/officeart/2018/2/layout/IconLabelList"/>
    <dgm:cxn modelId="{3765FA0C-A886-FE41-8413-2AE45ABB7FC6}" type="presParOf" srcId="{E0C11A51-25E8-4393-8080-D6B32DCA0645}" destId="{F2AD4EFE-CADB-455F-A55A-C9FC17581B79}" srcOrd="1" destOrd="0" presId="urn:microsoft.com/office/officeart/2018/2/layout/IconLabelList"/>
    <dgm:cxn modelId="{01FFBD55-1EE4-144A-8373-AAFA9AD42233}" type="presParOf" srcId="{E0C11A51-25E8-4393-8080-D6B32DCA0645}" destId="{D43FED36-6679-459F-9624-3B1615DFCB2D}" srcOrd="2" destOrd="0" presId="urn:microsoft.com/office/officeart/2018/2/layout/IconLabelList"/>
    <dgm:cxn modelId="{69249781-0C80-CC4D-84B8-B77EBE34B44B}" type="presParOf" srcId="{D43FED36-6679-459F-9624-3B1615DFCB2D}" destId="{687696E4-FFF6-4A5D-9597-F105B525CA51}" srcOrd="0" destOrd="0" presId="urn:microsoft.com/office/officeart/2018/2/layout/IconLabelList"/>
    <dgm:cxn modelId="{C5938AAD-0EF7-5840-9D23-13D3C58EB895}" type="presParOf" srcId="{D43FED36-6679-459F-9624-3B1615DFCB2D}" destId="{5DDCB323-0372-46D2-84F0-9D5532FDFCBC}" srcOrd="1" destOrd="0" presId="urn:microsoft.com/office/officeart/2018/2/layout/IconLabelList"/>
    <dgm:cxn modelId="{DA0E63D2-636F-0547-857D-ABB9DE78CE00}" type="presParOf" srcId="{D43FED36-6679-459F-9624-3B1615DFCB2D}" destId="{1FFEC306-E536-4182-AEA7-A58D138F83C1}" srcOrd="2" destOrd="0" presId="urn:microsoft.com/office/officeart/2018/2/layout/IconLabelList"/>
    <dgm:cxn modelId="{44ADAABB-5471-4E44-A157-DD25C0255103}" type="presParOf" srcId="{E0C11A51-25E8-4393-8080-D6B32DCA0645}" destId="{EA743D84-5DB6-4F17-86E5-E441CD72B6B4}" srcOrd="3" destOrd="0" presId="urn:microsoft.com/office/officeart/2018/2/layout/IconLabelList"/>
    <dgm:cxn modelId="{C011DA12-5DB4-7F41-B9A9-0757E6BD527C}" type="presParOf" srcId="{E0C11A51-25E8-4393-8080-D6B32DCA0645}" destId="{28306D36-A2C0-452A-8509-BEF9B504AC01}" srcOrd="4" destOrd="0" presId="urn:microsoft.com/office/officeart/2018/2/layout/IconLabelList"/>
    <dgm:cxn modelId="{FB1CEDA6-95F1-1048-8CEA-5AE3E5A4D3FD}" type="presParOf" srcId="{28306D36-A2C0-452A-8509-BEF9B504AC01}" destId="{135B8FE8-7994-4C54-8E9D-62F0E5648BAD}" srcOrd="0" destOrd="0" presId="urn:microsoft.com/office/officeart/2018/2/layout/IconLabelList"/>
    <dgm:cxn modelId="{4F435E71-D611-4B42-9DCE-D8424B25C95A}" type="presParOf" srcId="{28306D36-A2C0-452A-8509-BEF9B504AC01}" destId="{262045BD-69CE-47C2-9BA1-52047A380D76}" srcOrd="1" destOrd="0" presId="urn:microsoft.com/office/officeart/2018/2/layout/IconLabelList"/>
    <dgm:cxn modelId="{5EF4AC07-B178-C34A-8946-E941252795B7}" type="presParOf" srcId="{28306D36-A2C0-452A-8509-BEF9B504AC01}" destId="{0C2F8466-0F6D-4354-930C-50A13A6E2390}" srcOrd="2" destOrd="0" presId="urn:microsoft.com/office/officeart/2018/2/layout/IconLabelList"/>
    <dgm:cxn modelId="{F537DB02-F3A5-BD44-B6FF-8451C22F5178}" type="presParOf" srcId="{E0C11A51-25E8-4393-8080-D6B32DCA0645}" destId="{0C64AF58-9815-4EE1-B0C1-3251C78DC69F}" srcOrd="5" destOrd="0" presId="urn:microsoft.com/office/officeart/2018/2/layout/IconLabelList"/>
    <dgm:cxn modelId="{E504E053-6BD5-E34E-A9A9-EB30D5609A4F}" type="presParOf" srcId="{E0C11A51-25E8-4393-8080-D6B32DCA0645}" destId="{DFBD34D2-ED7B-498F-88B8-90713E79A05A}" srcOrd="6" destOrd="0" presId="urn:microsoft.com/office/officeart/2018/2/layout/IconLabelList"/>
    <dgm:cxn modelId="{02C97373-6846-E949-9F04-0ADF73279E51}" type="presParOf" srcId="{DFBD34D2-ED7B-498F-88B8-90713E79A05A}" destId="{FC648579-FC33-413D-985E-B83FDAFEABEF}" srcOrd="0" destOrd="0" presId="urn:microsoft.com/office/officeart/2018/2/layout/IconLabelList"/>
    <dgm:cxn modelId="{BA149777-55E3-9B44-BAF0-39B482DC58B8}" type="presParOf" srcId="{DFBD34D2-ED7B-498F-88B8-90713E79A05A}" destId="{EAC30839-936D-4041-B4BB-9CDB706743C3}" srcOrd="1" destOrd="0" presId="urn:microsoft.com/office/officeart/2018/2/layout/IconLabelList"/>
    <dgm:cxn modelId="{94852650-DA63-3B47-A9E2-84605B6F20E6}" type="presParOf" srcId="{DFBD34D2-ED7B-498F-88B8-90713E79A05A}" destId="{53F24CD6-BF27-4D8C-9E58-F4B1DE4D2428}"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BC74BE5-D455-4933-AD23-23351A7B9E26}"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FAE7CF4F-5DB6-4FC0-BA99-D2B7FD0216B6}">
      <dgm:prSet/>
      <dgm:spPr/>
      <dgm:t>
        <a:bodyPr/>
        <a:lstStyle/>
        <a:p>
          <a:pPr>
            <a:lnSpc>
              <a:spcPct val="100000"/>
            </a:lnSpc>
            <a:defRPr cap="all"/>
          </a:pPr>
          <a:r>
            <a:rPr lang="es-ES_tradnl"/>
            <a:t>Cuestionario</a:t>
          </a:r>
          <a:endParaRPr lang="en-US"/>
        </a:p>
      </dgm:t>
    </dgm:pt>
    <dgm:pt modelId="{EBC09E84-B2D4-401A-8B47-C0EB80CCA976}" type="parTrans" cxnId="{720E4B70-025D-4EC7-A6BF-F80C5139409B}">
      <dgm:prSet/>
      <dgm:spPr/>
      <dgm:t>
        <a:bodyPr/>
        <a:lstStyle/>
        <a:p>
          <a:endParaRPr lang="en-US"/>
        </a:p>
      </dgm:t>
    </dgm:pt>
    <dgm:pt modelId="{7B061146-270F-4AA9-A544-B4398099B58B}" type="sibTrans" cxnId="{720E4B70-025D-4EC7-A6BF-F80C5139409B}">
      <dgm:prSet/>
      <dgm:spPr/>
      <dgm:t>
        <a:bodyPr/>
        <a:lstStyle/>
        <a:p>
          <a:endParaRPr lang="en-US"/>
        </a:p>
      </dgm:t>
    </dgm:pt>
    <dgm:pt modelId="{B6C13D2F-6BA1-4B53-9ACC-93369740BEFA}">
      <dgm:prSet/>
      <dgm:spPr/>
      <dgm:t>
        <a:bodyPr/>
        <a:lstStyle/>
        <a:p>
          <a:pPr>
            <a:lnSpc>
              <a:spcPct val="100000"/>
            </a:lnSpc>
            <a:defRPr cap="all"/>
          </a:pPr>
          <a:r>
            <a:rPr lang="es-ES_tradnl"/>
            <a:t>Asociación de palabras</a:t>
          </a:r>
          <a:endParaRPr lang="en-US"/>
        </a:p>
      </dgm:t>
    </dgm:pt>
    <dgm:pt modelId="{76121029-B5E2-4526-9888-5108A952B12B}" type="parTrans" cxnId="{50B7D9B6-F3C6-4B4D-BA45-54434DDFCB0E}">
      <dgm:prSet/>
      <dgm:spPr/>
      <dgm:t>
        <a:bodyPr/>
        <a:lstStyle/>
        <a:p>
          <a:endParaRPr lang="en-US"/>
        </a:p>
      </dgm:t>
    </dgm:pt>
    <dgm:pt modelId="{E870A95D-FFF5-41AA-87F6-7CDCBCAD489D}" type="sibTrans" cxnId="{50B7D9B6-F3C6-4B4D-BA45-54434DDFCB0E}">
      <dgm:prSet/>
      <dgm:spPr/>
      <dgm:t>
        <a:bodyPr/>
        <a:lstStyle/>
        <a:p>
          <a:endParaRPr lang="en-US"/>
        </a:p>
      </dgm:t>
    </dgm:pt>
    <dgm:pt modelId="{1A4F162D-697E-4966-B076-57DA4267CD4D}">
      <dgm:prSet/>
      <dgm:spPr/>
      <dgm:t>
        <a:bodyPr/>
        <a:lstStyle/>
        <a:p>
          <a:pPr>
            <a:lnSpc>
              <a:spcPct val="100000"/>
            </a:lnSpc>
            <a:defRPr cap="all"/>
          </a:pPr>
          <a:r>
            <a:rPr lang="es-ES_tradnl"/>
            <a:t>Laboratorios ciudadanos </a:t>
          </a:r>
          <a:endParaRPr lang="en-US"/>
        </a:p>
      </dgm:t>
    </dgm:pt>
    <dgm:pt modelId="{355B8996-7FC8-4AFD-8CCA-C507134B477C}" type="parTrans" cxnId="{069ADE7A-2979-45EC-9770-6FE84E064478}">
      <dgm:prSet/>
      <dgm:spPr/>
      <dgm:t>
        <a:bodyPr/>
        <a:lstStyle/>
        <a:p>
          <a:endParaRPr lang="en-US"/>
        </a:p>
      </dgm:t>
    </dgm:pt>
    <dgm:pt modelId="{D7A92935-B904-42DE-AB29-4BC662B98AC5}" type="sibTrans" cxnId="{069ADE7A-2979-45EC-9770-6FE84E064478}">
      <dgm:prSet/>
      <dgm:spPr/>
      <dgm:t>
        <a:bodyPr/>
        <a:lstStyle/>
        <a:p>
          <a:endParaRPr lang="en-US"/>
        </a:p>
      </dgm:t>
    </dgm:pt>
    <dgm:pt modelId="{7D7DDFB8-20DC-4D1A-9EC1-DF02D6C56396}">
      <dgm:prSet/>
      <dgm:spPr/>
      <dgm:t>
        <a:bodyPr/>
        <a:lstStyle/>
        <a:p>
          <a:pPr>
            <a:lnSpc>
              <a:spcPct val="100000"/>
            </a:lnSpc>
            <a:defRPr cap="all"/>
          </a:pPr>
          <a:r>
            <a:rPr lang="es-ES_tradnl"/>
            <a:t>Grupos focales  </a:t>
          </a:r>
          <a:endParaRPr lang="en-US"/>
        </a:p>
      </dgm:t>
    </dgm:pt>
    <dgm:pt modelId="{C7C3E2FA-9D26-47D2-AA80-D16D798CF4CC}" type="parTrans" cxnId="{2C80D4E1-FBDB-43AC-8D6D-B4EBA75801AD}">
      <dgm:prSet/>
      <dgm:spPr/>
      <dgm:t>
        <a:bodyPr/>
        <a:lstStyle/>
        <a:p>
          <a:endParaRPr lang="en-US"/>
        </a:p>
      </dgm:t>
    </dgm:pt>
    <dgm:pt modelId="{616ED414-13E9-4299-9222-477A0BEE8256}" type="sibTrans" cxnId="{2C80D4E1-FBDB-43AC-8D6D-B4EBA75801AD}">
      <dgm:prSet/>
      <dgm:spPr/>
      <dgm:t>
        <a:bodyPr/>
        <a:lstStyle/>
        <a:p>
          <a:endParaRPr lang="en-US"/>
        </a:p>
      </dgm:t>
    </dgm:pt>
    <dgm:pt modelId="{BE61CC1E-91EB-44C1-853A-68F4E6E1D0F1}" type="pres">
      <dgm:prSet presAssocID="{3BC74BE5-D455-4933-AD23-23351A7B9E26}" presName="root" presStyleCnt="0">
        <dgm:presLayoutVars>
          <dgm:dir/>
          <dgm:resizeHandles val="exact"/>
        </dgm:presLayoutVars>
      </dgm:prSet>
      <dgm:spPr/>
    </dgm:pt>
    <dgm:pt modelId="{49F26082-F8D0-46DA-98CC-3E6568828CA0}" type="pres">
      <dgm:prSet presAssocID="{FAE7CF4F-5DB6-4FC0-BA99-D2B7FD0216B6}" presName="compNode" presStyleCnt="0"/>
      <dgm:spPr/>
    </dgm:pt>
    <dgm:pt modelId="{83C467F5-3B52-43CC-8490-07AB01F57218}" type="pres">
      <dgm:prSet presAssocID="{FAE7CF4F-5DB6-4FC0-BA99-D2B7FD0216B6}" presName="iconBgRect" presStyleLbl="bgShp" presStyleIdx="0" presStyleCnt="4"/>
      <dgm:spPr>
        <a:prstGeom prst="round2DiagRect">
          <a:avLst>
            <a:gd name="adj1" fmla="val 29727"/>
            <a:gd name="adj2" fmla="val 0"/>
          </a:avLst>
        </a:prstGeom>
      </dgm:spPr>
    </dgm:pt>
    <dgm:pt modelId="{B1B90937-81B5-406B-AAB5-EECCCACB4D8C}" type="pres">
      <dgm:prSet presAssocID="{FAE7CF4F-5DB6-4FC0-BA99-D2B7FD0216B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at"/>
        </a:ext>
      </dgm:extLst>
    </dgm:pt>
    <dgm:pt modelId="{66E89C6C-69B7-41BC-81C2-83E14538A093}" type="pres">
      <dgm:prSet presAssocID="{FAE7CF4F-5DB6-4FC0-BA99-D2B7FD0216B6}" presName="spaceRect" presStyleCnt="0"/>
      <dgm:spPr/>
    </dgm:pt>
    <dgm:pt modelId="{3AD06504-66C5-4D11-86DD-77273079495F}" type="pres">
      <dgm:prSet presAssocID="{FAE7CF4F-5DB6-4FC0-BA99-D2B7FD0216B6}" presName="textRect" presStyleLbl="revTx" presStyleIdx="0" presStyleCnt="4">
        <dgm:presLayoutVars>
          <dgm:chMax val="1"/>
          <dgm:chPref val="1"/>
        </dgm:presLayoutVars>
      </dgm:prSet>
      <dgm:spPr/>
    </dgm:pt>
    <dgm:pt modelId="{DF0876D3-A367-4D99-8E0C-5B7FD43FF270}" type="pres">
      <dgm:prSet presAssocID="{7B061146-270F-4AA9-A544-B4398099B58B}" presName="sibTrans" presStyleCnt="0"/>
      <dgm:spPr/>
    </dgm:pt>
    <dgm:pt modelId="{61E90A31-7A2B-45AD-99DD-D0E0DB6F8B6E}" type="pres">
      <dgm:prSet presAssocID="{B6C13D2F-6BA1-4B53-9ACC-93369740BEFA}" presName="compNode" presStyleCnt="0"/>
      <dgm:spPr/>
    </dgm:pt>
    <dgm:pt modelId="{5B5EFC44-2ED0-483E-9FD0-0A2D8EEEFD5F}" type="pres">
      <dgm:prSet presAssocID="{B6C13D2F-6BA1-4B53-9ACC-93369740BEFA}" presName="iconBgRect" presStyleLbl="bgShp" presStyleIdx="1" presStyleCnt="4"/>
      <dgm:spPr>
        <a:prstGeom prst="round2DiagRect">
          <a:avLst>
            <a:gd name="adj1" fmla="val 29727"/>
            <a:gd name="adj2" fmla="val 0"/>
          </a:avLst>
        </a:prstGeom>
      </dgm:spPr>
    </dgm:pt>
    <dgm:pt modelId="{A3DB2A12-E8F6-4EB7-A12F-1AA6E19717D8}" type="pres">
      <dgm:prSet presAssocID="{B6C13D2F-6BA1-4B53-9ACC-93369740BEF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andshake"/>
        </a:ext>
      </dgm:extLst>
    </dgm:pt>
    <dgm:pt modelId="{8F67D959-5641-4938-92F1-F153F84AF0F6}" type="pres">
      <dgm:prSet presAssocID="{B6C13D2F-6BA1-4B53-9ACC-93369740BEFA}" presName="spaceRect" presStyleCnt="0"/>
      <dgm:spPr/>
    </dgm:pt>
    <dgm:pt modelId="{30913742-394E-4412-B5B4-3D5778BB0BDE}" type="pres">
      <dgm:prSet presAssocID="{B6C13D2F-6BA1-4B53-9ACC-93369740BEFA}" presName="textRect" presStyleLbl="revTx" presStyleIdx="1" presStyleCnt="4">
        <dgm:presLayoutVars>
          <dgm:chMax val="1"/>
          <dgm:chPref val="1"/>
        </dgm:presLayoutVars>
      </dgm:prSet>
      <dgm:spPr/>
    </dgm:pt>
    <dgm:pt modelId="{31BF0C10-C45B-445A-A4D5-56EB46B517BE}" type="pres">
      <dgm:prSet presAssocID="{E870A95D-FFF5-41AA-87F6-7CDCBCAD489D}" presName="sibTrans" presStyleCnt="0"/>
      <dgm:spPr/>
    </dgm:pt>
    <dgm:pt modelId="{2B58199A-F6A1-41E9-835D-C66E64AACBB2}" type="pres">
      <dgm:prSet presAssocID="{1A4F162D-697E-4966-B076-57DA4267CD4D}" presName="compNode" presStyleCnt="0"/>
      <dgm:spPr/>
    </dgm:pt>
    <dgm:pt modelId="{1DDDC5B7-3B7F-4910-ACE8-3B10194F6E1C}" type="pres">
      <dgm:prSet presAssocID="{1A4F162D-697E-4966-B076-57DA4267CD4D}" presName="iconBgRect" presStyleLbl="bgShp" presStyleIdx="2" presStyleCnt="4"/>
      <dgm:spPr>
        <a:prstGeom prst="round2DiagRect">
          <a:avLst>
            <a:gd name="adj1" fmla="val 29727"/>
            <a:gd name="adj2" fmla="val 0"/>
          </a:avLst>
        </a:prstGeom>
      </dgm:spPr>
    </dgm:pt>
    <dgm:pt modelId="{69D2C155-2D87-4D46-BD5E-E157FA174630}" type="pres">
      <dgm:prSet presAssocID="{1A4F162D-697E-4966-B076-57DA4267CD4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oup"/>
        </a:ext>
      </dgm:extLst>
    </dgm:pt>
    <dgm:pt modelId="{4CF778B6-6941-4C67-8FFC-559837E08914}" type="pres">
      <dgm:prSet presAssocID="{1A4F162D-697E-4966-B076-57DA4267CD4D}" presName="spaceRect" presStyleCnt="0"/>
      <dgm:spPr/>
    </dgm:pt>
    <dgm:pt modelId="{25ACB3C1-BBA4-4232-823E-C57D92474177}" type="pres">
      <dgm:prSet presAssocID="{1A4F162D-697E-4966-B076-57DA4267CD4D}" presName="textRect" presStyleLbl="revTx" presStyleIdx="2" presStyleCnt="4">
        <dgm:presLayoutVars>
          <dgm:chMax val="1"/>
          <dgm:chPref val="1"/>
        </dgm:presLayoutVars>
      </dgm:prSet>
      <dgm:spPr/>
    </dgm:pt>
    <dgm:pt modelId="{52654E3D-FFDA-4A95-B6CA-C00C3DD53DCB}" type="pres">
      <dgm:prSet presAssocID="{D7A92935-B904-42DE-AB29-4BC662B98AC5}" presName="sibTrans" presStyleCnt="0"/>
      <dgm:spPr/>
    </dgm:pt>
    <dgm:pt modelId="{2BA5C1C8-0E12-4C87-8124-30D2173C8D3D}" type="pres">
      <dgm:prSet presAssocID="{7D7DDFB8-20DC-4D1A-9EC1-DF02D6C56396}" presName="compNode" presStyleCnt="0"/>
      <dgm:spPr/>
    </dgm:pt>
    <dgm:pt modelId="{8A489AF7-D54A-40E0-9749-4A561F909458}" type="pres">
      <dgm:prSet presAssocID="{7D7DDFB8-20DC-4D1A-9EC1-DF02D6C56396}" presName="iconBgRect" presStyleLbl="bgShp" presStyleIdx="3" presStyleCnt="4"/>
      <dgm:spPr>
        <a:prstGeom prst="round2DiagRect">
          <a:avLst>
            <a:gd name="adj1" fmla="val 29727"/>
            <a:gd name="adj2" fmla="val 0"/>
          </a:avLst>
        </a:prstGeom>
      </dgm:spPr>
    </dgm:pt>
    <dgm:pt modelId="{5C28B41F-7B6F-497F-A958-332EE712E2F7}" type="pres">
      <dgm:prSet presAssocID="{7D7DDFB8-20DC-4D1A-9EC1-DF02D6C5639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Users"/>
        </a:ext>
      </dgm:extLst>
    </dgm:pt>
    <dgm:pt modelId="{A0DC62AD-947A-42C4-9E0D-DDA20F31F4E8}" type="pres">
      <dgm:prSet presAssocID="{7D7DDFB8-20DC-4D1A-9EC1-DF02D6C56396}" presName="spaceRect" presStyleCnt="0"/>
      <dgm:spPr/>
    </dgm:pt>
    <dgm:pt modelId="{86441FA6-9C56-4E9C-B55E-FBEF3BB06640}" type="pres">
      <dgm:prSet presAssocID="{7D7DDFB8-20DC-4D1A-9EC1-DF02D6C56396}" presName="textRect" presStyleLbl="revTx" presStyleIdx="3" presStyleCnt="4">
        <dgm:presLayoutVars>
          <dgm:chMax val="1"/>
          <dgm:chPref val="1"/>
        </dgm:presLayoutVars>
      </dgm:prSet>
      <dgm:spPr/>
    </dgm:pt>
  </dgm:ptLst>
  <dgm:cxnLst>
    <dgm:cxn modelId="{23D19D21-3B7D-4BA3-B478-ACE6B74DA607}" type="presOf" srcId="{1A4F162D-697E-4966-B076-57DA4267CD4D}" destId="{25ACB3C1-BBA4-4232-823E-C57D92474177}" srcOrd="0" destOrd="0" presId="urn:microsoft.com/office/officeart/2018/5/layout/IconLeafLabelList"/>
    <dgm:cxn modelId="{07E88B62-C44A-409B-B64B-CC8EF05B5909}" type="presOf" srcId="{B6C13D2F-6BA1-4B53-9ACC-93369740BEFA}" destId="{30913742-394E-4412-B5B4-3D5778BB0BDE}" srcOrd="0" destOrd="0" presId="urn:microsoft.com/office/officeart/2018/5/layout/IconLeafLabelList"/>
    <dgm:cxn modelId="{47855F6B-320B-4668-8F45-5620F6C0CD40}" type="presOf" srcId="{7D7DDFB8-20DC-4D1A-9EC1-DF02D6C56396}" destId="{86441FA6-9C56-4E9C-B55E-FBEF3BB06640}" srcOrd="0" destOrd="0" presId="urn:microsoft.com/office/officeart/2018/5/layout/IconLeafLabelList"/>
    <dgm:cxn modelId="{720E4B70-025D-4EC7-A6BF-F80C5139409B}" srcId="{3BC74BE5-D455-4933-AD23-23351A7B9E26}" destId="{FAE7CF4F-5DB6-4FC0-BA99-D2B7FD0216B6}" srcOrd="0" destOrd="0" parTransId="{EBC09E84-B2D4-401A-8B47-C0EB80CCA976}" sibTransId="{7B061146-270F-4AA9-A544-B4398099B58B}"/>
    <dgm:cxn modelId="{069ADE7A-2979-45EC-9770-6FE84E064478}" srcId="{3BC74BE5-D455-4933-AD23-23351A7B9E26}" destId="{1A4F162D-697E-4966-B076-57DA4267CD4D}" srcOrd="2" destOrd="0" parTransId="{355B8996-7FC8-4AFD-8CCA-C507134B477C}" sibTransId="{D7A92935-B904-42DE-AB29-4BC662B98AC5}"/>
    <dgm:cxn modelId="{50B7D9B6-F3C6-4B4D-BA45-54434DDFCB0E}" srcId="{3BC74BE5-D455-4933-AD23-23351A7B9E26}" destId="{B6C13D2F-6BA1-4B53-9ACC-93369740BEFA}" srcOrd="1" destOrd="0" parTransId="{76121029-B5E2-4526-9888-5108A952B12B}" sibTransId="{E870A95D-FFF5-41AA-87F6-7CDCBCAD489D}"/>
    <dgm:cxn modelId="{6E6341CE-B28D-44E0-8F61-A727433D7031}" type="presOf" srcId="{3BC74BE5-D455-4933-AD23-23351A7B9E26}" destId="{BE61CC1E-91EB-44C1-853A-68F4E6E1D0F1}" srcOrd="0" destOrd="0" presId="urn:microsoft.com/office/officeart/2018/5/layout/IconLeafLabelList"/>
    <dgm:cxn modelId="{2C80D4E1-FBDB-43AC-8D6D-B4EBA75801AD}" srcId="{3BC74BE5-D455-4933-AD23-23351A7B9E26}" destId="{7D7DDFB8-20DC-4D1A-9EC1-DF02D6C56396}" srcOrd="3" destOrd="0" parTransId="{C7C3E2FA-9D26-47D2-AA80-D16D798CF4CC}" sibTransId="{616ED414-13E9-4299-9222-477A0BEE8256}"/>
    <dgm:cxn modelId="{E53F05F3-497A-4EA5-86F7-D707124F0BBB}" type="presOf" srcId="{FAE7CF4F-5DB6-4FC0-BA99-D2B7FD0216B6}" destId="{3AD06504-66C5-4D11-86DD-77273079495F}" srcOrd="0" destOrd="0" presId="urn:microsoft.com/office/officeart/2018/5/layout/IconLeafLabelList"/>
    <dgm:cxn modelId="{645E29AE-4648-476F-8B98-817936AFFD52}" type="presParOf" srcId="{BE61CC1E-91EB-44C1-853A-68F4E6E1D0F1}" destId="{49F26082-F8D0-46DA-98CC-3E6568828CA0}" srcOrd="0" destOrd="0" presId="urn:microsoft.com/office/officeart/2018/5/layout/IconLeafLabelList"/>
    <dgm:cxn modelId="{72E7CAD2-1748-47B1-9319-C9C2DB048A19}" type="presParOf" srcId="{49F26082-F8D0-46DA-98CC-3E6568828CA0}" destId="{83C467F5-3B52-43CC-8490-07AB01F57218}" srcOrd="0" destOrd="0" presId="urn:microsoft.com/office/officeart/2018/5/layout/IconLeafLabelList"/>
    <dgm:cxn modelId="{D4272160-E51D-4897-B5D6-F9C6D9BA43EC}" type="presParOf" srcId="{49F26082-F8D0-46DA-98CC-3E6568828CA0}" destId="{B1B90937-81B5-406B-AAB5-EECCCACB4D8C}" srcOrd="1" destOrd="0" presId="urn:microsoft.com/office/officeart/2018/5/layout/IconLeafLabelList"/>
    <dgm:cxn modelId="{DE30A6E8-05BA-49FB-8DC3-6EA8B70F6965}" type="presParOf" srcId="{49F26082-F8D0-46DA-98CC-3E6568828CA0}" destId="{66E89C6C-69B7-41BC-81C2-83E14538A093}" srcOrd="2" destOrd="0" presId="urn:microsoft.com/office/officeart/2018/5/layout/IconLeafLabelList"/>
    <dgm:cxn modelId="{912916E4-7918-4D45-8A7F-C766BB8A729A}" type="presParOf" srcId="{49F26082-F8D0-46DA-98CC-3E6568828CA0}" destId="{3AD06504-66C5-4D11-86DD-77273079495F}" srcOrd="3" destOrd="0" presId="urn:microsoft.com/office/officeart/2018/5/layout/IconLeafLabelList"/>
    <dgm:cxn modelId="{0C85CCF5-2354-4DB9-B3C0-6084A124E093}" type="presParOf" srcId="{BE61CC1E-91EB-44C1-853A-68F4E6E1D0F1}" destId="{DF0876D3-A367-4D99-8E0C-5B7FD43FF270}" srcOrd="1" destOrd="0" presId="urn:microsoft.com/office/officeart/2018/5/layout/IconLeafLabelList"/>
    <dgm:cxn modelId="{7615AED4-B8D6-4519-98F6-7AAB39E04C57}" type="presParOf" srcId="{BE61CC1E-91EB-44C1-853A-68F4E6E1D0F1}" destId="{61E90A31-7A2B-45AD-99DD-D0E0DB6F8B6E}" srcOrd="2" destOrd="0" presId="urn:microsoft.com/office/officeart/2018/5/layout/IconLeafLabelList"/>
    <dgm:cxn modelId="{35396FDA-494D-4E2B-B333-D920E1BC6FF0}" type="presParOf" srcId="{61E90A31-7A2B-45AD-99DD-D0E0DB6F8B6E}" destId="{5B5EFC44-2ED0-483E-9FD0-0A2D8EEEFD5F}" srcOrd="0" destOrd="0" presId="urn:microsoft.com/office/officeart/2018/5/layout/IconLeafLabelList"/>
    <dgm:cxn modelId="{79A6B000-5F0C-4D61-B41A-A26BA59C7F51}" type="presParOf" srcId="{61E90A31-7A2B-45AD-99DD-D0E0DB6F8B6E}" destId="{A3DB2A12-E8F6-4EB7-A12F-1AA6E19717D8}" srcOrd="1" destOrd="0" presId="urn:microsoft.com/office/officeart/2018/5/layout/IconLeafLabelList"/>
    <dgm:cxn modelId="{EEBFF1B8-118B-4FA6-8AD5-A80C195D9BA6}" type="presParOf" srcId="{61E90A31-7A2B-45AD-99DD-D0E0DB6F8B6E}" destId="{8F67D959-5641-4938-92F1-F153F84AF0F6}" srcOrd="2" destOrd="0" presId="urn:microsoft.com/office/officeart/2018/5/layout/IconLeafLabelList"/>
    <dgm:cxn modelId="{951A287A-1EAC-4492-B356-DE33D345B20C}" type="presParOf" srcId="{61E90A31-7A2B-45AD-99DD-D0E0DB6F8B6E}" destId="{30913742-394E-4412-B5B4-3D5778BB0BDE}" srcOrd="3" destOrd="0" presId="urn:microsoft.com/office/officeart/2018/5/layout/IconLeafLabelList"/>
    <dgm:cxn modelId="{A111E562-1696-457E-8D2C-6891E5236086}" type="presParOf" srcId="{BE61CC1E-91EB-44C1-853A-68F4E6E1D0F1}" destId="{31BF0C10-C45B-445A-A4D5-56EB46B517BE}" srcOrd="3" destOrd="0" presId="urn:microsoft.com/office/officeart/2018/5/layout/IconLeafLabelList"/>
    <dgm:cxn modelId="{6991DF58-FB3A-499C-AAEF-283281A041C3}" type="presParOf" srcId="{BE61CC1E-91EB-44C1-853A-68F4E6E1D0F1}" destId="{2B58199A-F6A1-41E9-835D-C66E64AACBB2}" srcOrd="4" destOrd="0" presId="urn:microsoft.com/office/officeart/2018/5/layout/IconLeafLabelList"/>
    <dgm:cxn modelId="{29FD5A0A-2842-4B7D-BE3A-C73B1AC0896F}" type="presParOf" srcId="{2B58199A-F6A1-41E9-835D-C66E64AACBB2}" destId="{1DDDC5B7-3B7F-4910-ACE8-3B10194F6E1C}" srcOrd="0" destOrd="0" presId="urn:microsoft.com/office/officeart/2018/5/layout/IconLeafLabelList"/>
    <dgm:cxn modelId="{2C588432-54EB-4B3E-A519-CC10CB597782}" type="presParOf" srcId="{2B58199A-F6A1-41E9-835D-C66E64AACBB2}" destId="{69D2C155-2D87-4D46-BD5E-E157FA174630}" srcOrd="1" destOrd="0" presId="urn:microsoft.com/office/officeart/2018/5/layout/IconLeafLabelList"/>
    <dgm:cxn modelId="{DD3689BC-8A08-4C34-80FA-F2DC955EBD05}" type="presParOf" srcId="{2B58199A-F6A1-41E9-835D-C66E64AACBB2}" destId="{4CF778B6-6941-4C67-8FFC-559837E08914}" srcOrd="2" destOrd="0" presId="urn:microsoft.com/office/officeart/2018/5/layout/IconLeafLabelList"/>
    <dgm:cxn modelId="{585D3F47-AF85-497D-BB47-08E8585D721F}" type="presParOf" srcId="{2B58199A-F6A1-41E9-835D-C66E64AACBB2}" destId="{25ACB3C1-BBA4-4232-823E-C57D92474177}" srcOrd="3" destOrd="0" presId="urn:microsoft.com/office/officeart/2018/5/layout/IconLeafLabelList"/>
    <dgm:cxn modelId="{11AA36E7-2CB1-4C32-95FE-218A13E7CA33}" type="presParOf" srcId="{BE61CC1E-91EB-44C1-853A-68F4E6E1D0F1}" destId="{52654E3D-FFDA-4A95-B6CA-C00C3DD53DCB}" srcOrd="5" destOrd="0" presId="urn:microsoft.com/office/officeart/2018/5/layout/IconLeafLabelList"/>
    <dgm:cxn modelId="{B0D59C68-28A5-4866-911F-4CD4454CE300}" type="presParOf" srcId="{BE61CC1E-91EB-44C1-853A-68F4E6E1D0F1}" destId="{2BA5C1C8-0E12-4C87-8124-30D2173C8D3D}" srcOrd="6" destOrd="0" presId="urn:microsoft.com/office/officeart/2018/5/layout/IconLeafLabelList"/>
    <dgm:cxn modelId="{E5B15C84-3CBB-48B6-91BF-97E0D24B77C2}" type="presParOf" srcId="{2BA5C1C8-0E12-4C87-8124-30D2173C8D3D}" destId="{8A489AF7-D54A-40E0-9749-4A561F909458}" srcOrd="0" destOrd="0" presId="urn:microsoft.com/office/officeart/2018/5/layout/IconLeafLabelList"/>
    <dgm:cxn modelId="{5A12FDA3-8E19-4EED-874F-DD0A19D061B4}" type="presParOf" srcId="{2BA5C1C8-0E12-4C87-8124-30D2173C8D3D}" destId="{5C28B41F-7B6F-497F-A958-332EE712E2F7}" srcOrd="1" destOrd="0" presId="urn:microsoft.com/office/officeart/2018/5/layout/IconLeafLabelList"/>
    <dgm:cxn modelId="{E8E20D0B-2415-4E6D-9167-7C943837F30B}" type="presParOf" srcId="{2BA5C1C8-0E12-4C87-8124-30D2173C8D3D}" destId="{A0DC62AD-947A-42C4-9E0D-DDA20F31F4E8}" srcOrd="2" destOrd="0" presId="urn:microsoft.com/office/officeart/2018/5/layout/IconLeafLabelList"/>
    <dgm:cxn modelId="{8AE41014-8C30-4CB2-A217-6F1AEE5B3966}" type="presParOf" srcId="{2BA5C1C8-0E12-4C87-8124-30D2173C8D3D}" destId="{86441FA6-9C56-4E9C-B55E-FBEF3BB06640}"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51DFB85-E4C1-46DE-9615-16F60C07FCFA}"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EDE778A-6390-4562-B2D4-27884135B4F5}">
      <dgm:prSet/>
      <dgm:spPr/>
      <dgm:t>
        <a:bodyPr/>
        <a:lstStyle/>
        <a:p>
          <a:r>
            <a:rPr lang="es-ES_tradnl" dirty="0"/>
            <a:t>Perfil del estudiante</a:t>
          </a:r>
          <a:endParaRPr lang="en-US" dirty="0"/>
        </a:p>
      </dgm:t>
    </dgm:pt>
    <dgm:pt modelId="{95465D3A-86B9-487C-9A51-6CACE01E7258}" type="parTrans" cxnId="{0A2B01D4-4A42-4E53-9D9E-5DAF5AF78524}">
      <dgm:prSet/>
      <dgm:spPr/>
      <dgm:t>
        <a:bodyPr/>
        <a:lstStyle/>
        <a:p>
          <a:endParaRPr lang="en-US"/>
        </a:p>
      </dgm:t>
    </dgm:pt>
    <dgm:pt modelId="{F70568DD-DC88-40DB-A3A9-2CF41D0452A5}" type="sibTrans" cxnId="{0A2B01D4-4A42-4E53-9D9E-5DAF5AF78524}">
      <dgm:prSet/>
      <dgm:spPr/>
      <dgm:t>
        <a:bodyPr/>
        <a:lstStyle/>
        <a:p>
          <a:endParaRPr lang="en-US"/>
        </a:p>
      </dgm:t>
    </dgm:pt>
    <dgm:pt modelId="{72C012EF-DF7D-4755-9BC4-07C4DBB4A9BD}">
      <dgm:prSet/>
      <dgm:spPr/>
      <dgm:t>
        <a:bodyPr/>
        <a:lstStyle/>
        <a:p>
          <a:r>
            <a:rPr lang="es-ES_tradnl"/>
            <a:t>Información sobre la participación</a:t>
          </a:r>
          <a:endParaRPr lang="en-US"/>
        </a:p>
      </dgm:t>
    </dgm:pt>
    <dgm:pt modelId="{B9B55FF8-8D03-4A94-967A-77B30D7AFDE6}" type="parTrans" cxnId="{5699C408-AAA1-49EA-93A7-EE90936CE486}">
      <dgm:prSet/>
      <dgm:spPr/>
      <dgm:t>
        <a:bodyPr/>
        <a:lstStyle/>
        <a:p>
          <a:endParaRPr lang="en-US"/>
        </a:p>
      </dgm:t>
    </dgm:pt>
    <dgm:pt modelId="{28730AF3-5D31-4D7A-B96F-0954F6424333}" type="sibTrans" cxnId="{5699C408-AAA1-49EA-93A7-EE90936CE486}">
      <dgm:prSet/>
      <dgm:spPr/>
      <dgm:t>
        <a:bodyPr/>
        <a:lstStyle/>
        <a:p>
          <a:endParaRPr lang="en-US"/>
        </a:p>
      </dgm:t>
    </dgm:pt>
    <dgm:pt modelId="{968ECDCE-B786-4ECC-8A49-2BA4B8987F1E}">
      <dgm:prSet/>
      <dgm:spPr/>
      <dgm:t>
        <a:bodyPr/>
        <a:lstStyle/>
        <a:p>
          <a:r>
            <a:rPr lang="es-ES_tradnl" dirty="0"/>
            <a:t>Afiliación</a:t>
          </a:r>
          <a:endParaRPr lang="en-US" dirty="0"/>
        </a:p>
      </dgm:t>
    </dgm:pt>
    <dgm:pt modelId="{BDF7A75A-3134-48D2-A8B8-4AE3730CBB9B}" type="parTrans" cxnId="{5DF32E14-EFFA-4EAE-A6C6-14CF454722F5}">
      <dgm:prSet/>
      <dgm:spPr/>
      <dgm:t>
        <a:bodyPr/>
        <a:lstStyle/>
        <a:p>
          <a:endParaRPr lang="en-US"/>
        </a:p>
      </dgm:t>
    </dgm:pt>
    <dgm:pt modelId="{6331CA7F-EB33-4E86-8F9F-EF383DBC3884}" type="sibTrans" cxnId="{5DF32E14-EFFA-4EAE-A6C6-14CF454722F5}">
      <dgm:prSet/>
      <dgm:spPr/>
      <dgm:t>
        <a:bodyPr/>
        <a:lstStyle/>
        <a:p>
          <a:endParaRPr lang="en-US"/>
        </a:p>
      </dgm:t>
    </dgm:pt>
    <dgm:pt modelId="{110D2A5C-82CB-4E9C-8279-A5F9018EEA5F}">
      <dgm:prSet/>
      <dgm:spPr/>
      <dgm:t>
        <a:bodyPr/>
        <a:lstStyle/>
        <a:p>
          <a:r>
            <a:rPr lang="es-ES_tradnl"/>
            <a:t>Asociación de palabras</a:t>
          </a:r>
          <a:endParaRPr lang="en-US"/>
        </a:p>
      </dgm:t>
    </dgm:pt>
    <dgm:pt modelId="{8EBEFBD0-5A39-46D9-8F7C-F840A5434D94}" type="parTrans" cxnId="{8E4F62F2-39F1-442A-8340-F6B25A5F44E9}">
      <dgm:prSet/>
      <dgm:spPr/>
      <dgm:t>
        <a:bodyPr/>
        <a:lstStyle/>
        <a:p>
          <a:endParaRPr lang="en-US"/>
        </a:p>
      </dgm:t>
    </dgm:pt>
    <dgm:pt modelId="{5A88D5AB-909B-4195-84DA-3CB8AB1342BF}" type="sibTrans" cxnId="{8E4F62F2-39F1-442A-8340-F6B25A5F44E9}">
      <dgm:prSet/>
      <dgm:spPr/>
      <dgm:t>
        <a:bodyPr/>
        <a:lstStyle/>
        <a:p>
          <a:endParaRPr lang="en-US"/>
        </a:p>
      </dgm:t>
    </dgm:pt>
    <dgm:pt modelId="{8DE4A1E5-1401-4CF6-9DD0-479CB8333094}">
      <dgm:prSet/>
      <dgm:spPr/>
      <dgm:t>
        <a:bodyPr/>
        <a:lstStyle/>
        <a:p>
          <a:r>
            <a:rPr lang="es-ES_tradnl"/>
            <a:t>Acopio y análisis de la información mediante el programa SPSS</a:t>
          </a:r>
          <a:endParaRPr lang="en-US"/>
        </a:p>
      </dgm:t>
    </dgm:pt>
    <dgm:pt modelId="{9D7C7B67-2AD4-417B-B421-6E65C755E93C}" type="parTrans" cxnId="{83B36F1F-929F-4800-871D-9DDB2C1D5C9F}">
      <dgm:prSet/>
      <dgm:spPr/>
      <dgm:t>
        <a:bodyPr/>
        <a:lstStyle/>
        <a:p>
          <a:endParaRPr lang="en-US"/>
        </a:p>
      </dgm:t>
    </dgm:pt>
    <dgm:pt modelId="{7D127BD4-C6C2-4910-93CC-309A8959ED23}" type="sibTrans" cxnId="{83B36F1F-929F-4800-871D-9DDB2C1D5C9F}">
      <dgm:prSet/>
      <dgm:spPr/>
      <dgm:t>
        <a:bodyPr/>
        <a:lstStyle/>
        <a:p>
          <a:endParaRPr lang="en-US"/>
        </a:p>
      </dgm:t>
    </dgm:pt>
    <dgm:pt modelId="{EF04A34A-D29B-4B55-94E2-8EF13B4D4AC0}" type="pres">
      <dgm:prSet presAssocID="{F51DFB85-E4C1-46DE-9615-16F60C07FCFA}" presName="root" presStyleCnt="0">
        <dgm:presLayoutVars>
          <dgm:dir/>
          <dgm:resizeHandles val="exact"/>
        </dgm:presLayoutVars>
      </dgm:prSet>
      <dgm:spPr/>
    </dgm:pt>
    <dgm:pt modelId="{076B6DFF-C169-4493-8D80-AA56C8FEDAB8}" type="pres">
      <dgm:prSet presAssocID="{0EDE778A-6390-4562-B2D4-27884135B4F5}" presName="compNode" presStyleCnt="0"/>
      <dgm:spPr/>
    </dgm:pt>
    <dgm:pt modelId="{381C26A2-CE16-41D0-8087-5616260CB32D}" type="pres">
      <dgm:prSet presAssocID="{0EDE778A-6390-4562-B2D4-27884135B4F5}" presName="bgRect" presStyleLbl="bgShp" presStyleIdx="0" presStyleCnt="5"/>
      <dgm:spPr/>
    </dgm:pt>
    <dgm:pt modelId="{652A41D5-7B3E-48DF-9974-1D142FBB4226}" type="pres">
      <dgm:prSet presAssocID="{0EDE778A-6390-4562-B2D4-27884135B4F5}"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
        </a:ext>
      </dgm:extLst>
    </dgm:pt>
    <dgm:pt modelId="{AE0B68B1-3983-4ED6-B603-77A57A41C8BD}" type="pres">
      <dgm:prSet presAssocID="{0EDE778A-6390-4562-B2D4-27884135B4F5}" presName="spaceRect" presStyleCnt="0"/>
      <dgm:spPr/>
    </dgm:pt>
    <dgm:pt modelId="{062281B5-DA7C-4D26-8EFE-6664307383CA}" type="pres">
      <dgm:prSet presAssocID="{0EDE778A-6390-4562-B2D4-27884135B4F5}" presName="parTx" presStyleLbl="revTx" presStyleIdx="0" presStyleCnt="5">
        <dgm:presLayoutVars>
          <dgm:chMax val="0"/>
          <dgm:chPref val="0"/>
        </dgm:presLayoutVars>
      </dgm:prSet>
      <dgm:spPr/>
    </dgm:pt>
    <dgm:pt modelId="{8BA9C461-5E94-4C42-A32B-5F8EF2099C30}" type="pres">
      <dgm:prSet presAssocID="{F70568DD-DC88-40DB-A3A9-2CF41D0452A5}" presName="sibTrans" presStyleCnt="0"/>
      <dgm:spPr/>
    </dgm:pt>
    <dgm:pt modelId="{3E2DD990-FF68-4EA1-A147-EE631A93BB34}" type="pres">
      <dgm:prSet presAssocID="{72C012EF-DF7D-4755-9BC4-07C4DBB4A9BD}" presName="compNode" presStyleCnt="0"/>
      <dgm:spPr/>
    </dgm:pt>
    <dgm:pt modelId="{84E1C922-6E29-489B-857E-FF03FFECFC52}" type="pres">
      <dgm:prSet presAssocID="{72C012EF-DF7D-4755-9BC4-07C4DBB4A9BD}" presName="bgRect" presStyleLbl="bgShp" presStyleIdx="1" presStyleCnt="5"/>
      <dgm:spPr/>
    </dgm:pt>
    <dgm:pt modelId="{B8DD8DED-02CB-4322-9BF6-992FB3614B0D}" type="pres">
      <dgm:prSet presAssocID="{72C012EF-DF7D-4755-9BC4-07C4DBB4A9BD}"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at"/>
        </a:ext>
      </dgm:extLst>
    </dgm:pt>
    <dgm:pt modelId="{F6040AD4-5758-445C-AE3B-E79E775DC70D}" type="pres">
      <dgm:prSet presAssocID="{72C012EF-DF7D-4755-9BC4-07C4DBB4A9BD}" presName="spaceRect" presStyleCnt="0"/>
      <dgm:spPr/>
    </dgm:pt>
    <dgm:pt modelId="{369C9803-8220-4A58-B0CB-852332C79F3D}" type="pres">
      <dgm:prSet presAssocID="{72C012EF-DF7D-4755-9BC4-07C4DBB4A9BD}" presName="parTx" presStyleLbl="revTx" presStyleIdx="1" presStyleCnt="5">
        <dgm:presLayoutVars>
          <dgm:chMax val="0"/>
          <dgm:chPref val="0"/>
        </dgm:presLayoutVars>
      </dgm:prSet>
      <dgm:spPr/>
    </dgm:pt>
    <dgm:pt modelId="{C045947F-9B6D-41C1-8A7D-6CCFB5537927}" type="pres">
      <dgm:prSet presAssocID="{28730AF3-5D31-4D7A-B96F-0954F6424333}" presName="sibTrans" presStyleCnt="0"/>
      <dgm:spPr/>
    </dgm:pt>
    <dgm:pt modelId="{74A44AD3-6459-4B0A-A253-8821EF87BA07}" type="pres">
      <dgm:prSet presAssocID="{968ECDCE-B786-4ECC-8A49-2BA4B8987F1E}" presName="compNode" presStyleCnt="0"/>
      <dgm:spPr/>
    </dgm:pt>
    <dgm:pt modelId="{6592AA4F-426E-4824-9257-B664648BE164}" type="pres">
      <dgm:prSet presAssocID="{968ECDCE-B786-4ECC-8A49-2BA4B8987F1E}" presName="bgRect" presStyleLbl="bgShp" presStyleIdx="2" presStyleCnt="5"/>
      <dgm:spPr/>
    </dgm:pt>
    <dgm:pt modelId="{6DA63542-75D3-4CB2-88F2-63BECD9472B3}" type="pres">
      <dgm:prSet presAssocID="{968ECDCE-B786-4ECC-8A49-2BA4B8987F1E}"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8B7CF79B-4192-4C2C-90E8-15B2666DA8BB}" type="pres">
      <dgm:prSet presAssocID="{968ECDCE-B786-4ECC-8A49-2BA4B8987F1E}" presName="spaceRect" presStyleCnt="0"/>
      <dgm:spPr/>
    </dgm:pt>
    <dgm:pt modelId="{5B1337D8-5379-427F-9342-B264861EEA72}" type="pres">
      <dgm:prSet presAssocID="{968ECDCE-B786-4ECC-8A49-2BA4B8987F1E}" presName="parTx" presStyleLbl="revTx" presStyleIdx="2" presStyleCnt="5">
        <dgm:presLayoutVars>
          <dgm:chMax val="0"/>
          <dgm:chPref val="0"/>
        </dgm:presLayoutVars>
      </dgm:prSet>
      <dgm:spPr/>
    </dgm:pt>
    <dgm:pt modelId="{E44F2148-446D-4419-ABB9-08C9333889AE}" type="pres">
      <dgm:prSet presAssocID="{6331CA7F-EB33-4E86-8F9F-EF383DBC3884}" presName="sibTrans" presStyleCnt="0"/>
      <dgm:spPr/>
    </dgm:pt>
    <dgm:pt modelId="{A5FADA3A-A860-4839-8692-31AA64A4FA67}" type="pres">
      <dgm:prSet presAssocID="{110D2A5C-82CB-4E9C-8279-A5F9018EEA5F}" presName="compNode" presStyleCnt="0"/>
      <dgm:spPr/>
    </dgm:pt>
    <dgm:pt modelId="{1E857669-015C-4AD1-A1A8-AFDFDDC5CF9D}" type="pres">
      <dgm:prSet presAssocID="{110D2A5C-82CB-4E9C-8279-A5F9018EEA5F}" presName="bgRect" presStyleLbl="bgShp" presStyleIdx="3" presStyleCnt="5"/>
      <dgm:spPr/>
    </dgm:pt>
    <dgm:pt modelId="{1D89DC8B-9644-4AD7-A51B-637F49B3CCF2}" type="pres">
      <dgm:prSet presAssocID="{110D2A5C-82CB-4E9C-8279-A5F9018EEA5F}"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andshake"/>
        </a:ext>
      </dgm:extLst>
    </dgm:pt>
    <dgm:pt modelId="{82353909-E652-4DC6-97F6-F15DD0B1E56F}" type="pres">
      <dgm:prSet presAssocID="{110D2A5C-82CB-4E9C-8279-A5F9018EEA5F}" presName="spaceRect" presStyleCnt="0"/>
      <dgm:spPr/>
    </dgm:pt>
    <dgm:pt modelId="{FBC0C654-23EE-4925-92A1-453DC0D47F4E}" type="pres">
      <dgm:prSet presAssocID="{110D2A5C-82CB-4E9C-8279-A5F9018EEA5F}" presName="parTx" presStyleLbl="revTx" presStyleIdx="3" presStyleCnt="5">
        <dgm:presLayoutVars>
          <dgm:chMax val="0"/>
          <dgm:chPref val="0"/>
        </dgm:presLayoutVars>
      </dgm:prSet>
      <dgm:spPr/>
    </dgm:pt>
    <dgm:pt modelId="{6FC303CA-EBD0-40DF-BBD4-4217FEB7F7DF}" type="pres">
      <dgm:prSet presAssocID="{5A88D5AB-909B-4195-84DA-3CB8AB1342BF}" presName="sibTrans" presStyleCnt="0"/>
      <dgm:spPr/>
    </dgm:pt>
    <dgm:pt modelId="{919F05DA-0286-4271-8341-15283488127A}" type="pres">
      <dgm:prSet presAssocID="{8DE4A1E5-1401-4CF6-9DD0-479CB8333094}" presName="compNode" presStyleCnt="0"/>
      <dgm:spPr/>
    </dgm:pt>
    <dgm:pt modelId="{A00C229A-FFBA-424B-A07A-6A483EC4E07D}" type="pres">
      <dgm:prSet presAssocID="{8DE4A1E5-1401-4CF6-9DD0-479CB8333094}" presName="bgRect" presStyleLbl="bgShp" presStyleIdx="4" presStyleCnt="5"/>
      <dgm:spPr/>
    </dgm:pt>
    <dgm:pt modelId="{E581E9B8-6F6E-4E4E-99C0-F4027EAAC348}" type="pres">
      <dgm:prSet presAssocID="{8DE4A1E5-1401-4CF6-9DD0-479CB8333094}"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ar chart"/>
        </a:ext>
      </dgm:extLst>
    </dgm:pt>
    <dgm:pt modelId="{8F15AE9B-9A54-4249-AE34-4D8776975AA9}" type="pres">
      <dgm:prSet presAssocID="{8DE4A1E5-1401-4CF6-9DD0-479CB8333094}" presName="spaceRect" presStyleCnt="0"/>
      <dgm:spPr/>
    </dgm:pt>
    <dgm:pt modelId="{96DDA443-CD1A-45A0-8DE3-FA165DB24046}" type="pres">
      <dgm:prSet presAssocID="{8DE4A1E5-1401-4CF6-9DD0-479CB8333094}" presName="parTx" presStyleLbl="revTx" presStyleIdx="4" presStyleCnt="5">
        <dgm:presLayoutVars>
          <dgm:chMax val="0"/>
          <dgm:chPref val="0"/>
        </dgm:presLayoutVars>
      </dgm:prSet>
      <dgm:spPr/>
    </dgm:pt>
  </dgm:ptLst>
  <dgm:cxnLst>
    <dgm:cxn modelId="{5699C408-AAA1-49EA-93A7-EE90936CE486}" srcId="{F51DFB85-E4C1-46DE-9615-16F60C07FCFA}" destId="{72C012EF-DF7D-4755-9BC4-07C4DBB4A9BD}" srcOrd="1" destOrd="0" parTransId="{B9B55FF8-8D03-4A94-967A-77B30D7AFDE6}" sibTransId="{28730AF3-5D31-4D7A-B96F-0954F6424333}"/>
    <dgm:cxn modelId="{5DF32E14-EFFA-4EAE-A6C6-14CF454722F5}" srcId="{F51DFB85-E4C1-46DE-9615-16F60C07FCFA}" destId="{968ECDCE-B786-4ECC-8A49-2BA4B8987F1E}" srcOrd="2" destOrd="0" parTransId="{BDF7A75A-3134-48D2-A8B8-4AE3730CBB9B}" sibTransId="{6331CA7F-EB33-4E86-8F9F-EF383DBC3884}"/>
    <dgm:cxn modelId="{F4F1611C-B892-45FF-9413-BF04252D5D17}" type="presOf" srcId="{8DE4A1E5-1401-4CF6-9DD0-479CB8333094}" destId="{96DDA443-CD1A-45A0-8DE3-FA165DB24046}" srcOrd="0" destOrd="0" presId="urn:microsoft.com/office/officeart/2018/2/layout/IconVerticalSolidList"/>
    <dgm:cxn modelId="{83B36F1F-929F-4800-871D-9DDB2C1D5C9F}" srcId="{F51DFB85-E4C1-46DE-9615-16F60C07FCFA}" destId="{8DE4A1E5-1401-4CF6-9DD0-479CB8333094}" srcOrd="4" destOrd="0" parTransId="{9D7C7B67-2AD4-417B-B421-6E65C755E93C}" sibTransId="{7D127BD4-C6C2-4910-93CC-309A8959ED23}"/>
    <dgm:cxn modelId="{5DC03560-8DBC-409E-8B14-5F7DFB777224}" type="presOf" srcId="{72C012EF-DF7D-4755-9BC4-07C4DBB4A9BD}" destId="{369C9803-8220-4A58-B0CB-852332C79F3D}" srcOrd="0" destOrd="0" presId="urn:microsoft.com/office/officeart/2018/2/layout/IconVerticalSolidList"/>
    <dgm:cxn modelId="{C3CAE860-D73B-4CAB-B80B-468FB137541C}" type="presOf" srcId="{0EDE778A-6390-4562-B2D4-27884135B4F5}" destId="{062281B5-DA7C-4D26-8EFE-6664307383CA}" srcOrd="0" destOrd="0" presId="urn:microsoft.com/office/officeart/2018/2/layout/IconVerticalSolidList"/>
    <dgm:cxn modelId="{BE197794-9EB9-40CC-8DAC-B268778CD727}" type="presOf" srcId="{F51DFB85-E4C1-46DE-9615-16F60C07FCFA}" destId="{EF04A34A-D29B-4B55-94E2-8EF13B4D4AC0}" srcOrd="0" destOrd="0" presId="urn:microsoft.com/office/officeart/2018/2/layout/IconVerticalSolidList"/>
    <dgm:cxn modelId="{D7A8ABB8-E2B1-415D-9A75-807A1168E85C}" type="presOf" srcId="{968ECDCE-B786-4ECC-8A49-2BA4B8987F1E}" destId="{5B1337D8-5379-427F-9342-B264861EEA72}" srcOrd="0" destOrd="0" presId="urn:microsoft.com/office/officeart/2018/2/layout/IconVerticalSolidList"/>
    <dgm:cxn modelId="{0A2B01D4-4A42-4E53-9D9E-5DAF5AF78524}" srcId="{F51DFB85-E4C1-46DE-9615-16F60C07FCFA}" destId="{0EDE778A-6390-4562-B2D4-27884135B4F5}" srcOrd="0" destOrd="0" parTransId="{95465D3A-86B9-487C-9A51-6CACE01E7258}" sibTransId="{F70568DD-DC88-40DB-A3A9-2CF41D0452A5}"/>
    <dgm:cxn modelId="{016448E5-EC77-435F-BAED-6C839E427E1C}" type="presOf" srcId="{110D2A5C-82CB-4E9C-8279-A5F9018EEA5F}" destId="{FBC0C654-23EE-4925-92A1-453DC0D47F4E}" srcOrd="0" destOrd="0" presId="urn:microsoft.com/office/officeart/2018/2/layout/IconVerticalSolidList"/>
    <dgm:cxn modelId="{8E4F62F2-39F1-442A-8340-F6B25A5F44E9}" srcId="{F51DFB85-E4C1-46DE-9615-16F60C07FCFA}" destId="{110D2A5C-82CB-4E9C-8279-A5F9018EEA5F}" srcOrd="3" destOrd="0" parTransId="{8EBEFBD0-5A39-46D9-8F7C-F840A5434D94}" sibTransId="{5A88D5AB-909B-4195-84DA-3CB8AB1342BF}"/>
    <dgm:cxn modelId="{3B0FB153-3195-455B-8C1C-9799E56FE8AC}" type="presParOf" srcId="{EF04A34A-D29B-4B55-94E2-8EF13B4D4AC0}" destId="{076B6DFF-C169-4493-8D80-AA56C8FEDAB8}" srcOrd="0" destOrd="0" presId="urn:microsoft.com/office/officeart/2018/2/layout/IconVerticalSolidList"/>
    <dgm:cxn modelId="{04443539-E3F6-4D32-9E40-A2F68F2CA809}" type="presParOf" srcId="{076B6DFF-C169-4493-8D80-AA56C8FEDAB8}" destId="{381C26A2-CE16-41D0-8087-5616260CB32D}" srcOrd="0" destOrd="0" presId="urn:microsoft.com/office/officeart/2018/2/layout/IconVerticalSolidList"/>
    <dgm:cxn modelId="{FED027A9-6951-4463-B606-F20DFEE8569F}" type="presParOf" srcId="{076B6DFF-C169-4493-8D80-AA56C8FEDAB8}" destId="{652A41D5-7B3E-48DF-9974-1D142FBB4226}" srcOrd="1" destOrd="0" presId="urn:microsoft.com/office/officeart/2018/2/layout/IconVerticalSolidList"/>
    <dgm:cxn modelId="{DF4D037E-A1B1-4508-B9D4-A3A41C96E2FA}" type="presParOf" srcId="{076B6DFF-C169-4493-8D80-AA56C8FEDAB8}" destId="{AE0B68B1-3983-4ED6-B603-77A57A41C8BD}" srcOrd="2" destOrd="0" presId="urn:microsoft.com/office/officeart/2018/2/layout/IconVerticalSolidList"/>
    <dgm:cxn modelId="{3FDF9B89-2F6B-4C2F-B068-B90059D6F21E}" type="presParOf" srcId="{076B6DFF-C169-4493-8D80-AA56C8FEDAB8}" destId="{062281B5-DA7C-4D26-8EFE-6664307383CA}" srcOrd="3" destOrd="0" presId="urn:microsoft.com/office/officeart/2018/2/layout/IconVerticalSolidList"/>
    <dgm:cxn modelId="{8448AFEC-2B3B-4D2B-A521-ED5E4F56FBA2}" type="presParOf" srcId="{EF04A34A-D29B-4B55-94E2-8EF13B4D4AC0}" destId="{8BA9C461-5E94-4C42-A32B-5F8EF2099C30}" srcOrd="1" destOrd="0" presId="urn:microsoft.com/office/officeart/2018/2/layout/IconVerticalSolidList"/>
    <dgm:cxn modelId="{04A05C93-9762-4908-B748-2806959DD72C}" type="presParOf" srcId="{EF04A34A-D29B-4B55-94E2-8EF13B4D4AC0}" destId="{3E2DD990-FF68-4EA1-A147-EE631A93BB34}" srcOrd="2" destOrd="0" presId="urn:microsoft.com/office/officeart/2018/2/layout/IconVerticalSolidList"/>
    <dgm:cxn modelId="{0241D458-06A6-499C-BD41-1251DEE41F77}" type="presParOf" srcId="{3E2DD990-FF68-4EA1-A147-EE631A93BB34}" destId="{84E1C922-6E29-489B-857E-FF03FFECFC52}" srcOrd="0" destOrd="0" presId="urn:microsoft.com/office/officeart/2018/2/layout/IconVerticalSolidList"/>
    <dgm:cxn modelId="{8B534CF1-0B3C-45FD-8642-C22B6BE1A44E}" type="presParOf" srcId="{3E2DD990-FF68-4EA1-A147-EE631A93BB34}" destId="{B8DD8DED-02CB-4322-9BF6-992FB3614B0D}" srcOrd="1" destOrd="0" presId="urn:microsoft.com/office/officeart/2018/2/layout/IconVerticalSolidList"/>
    <dgm:cxn modelId="{CE9F9939-B78F-47B7-8A08-98EF19B04226}" type="presParOf" srcId="{3E2DD990-FF68-4EA1-A147-EE631A93BB34}" destId="{F6040AD4-5758-445C-AE3B-E79E775DC70D}" srcOrd="2" destOrd="0" presId="urn:microsoft.com/office/officeart/2018/2/layout/IconVerticalSolidList"/>
    <dgm:cxn modelId="{5B6CEBF1-94E9-40C1-BA83-23074B0BEFC3}" type="presParOf" srcId="{3E2DD990-FF68-4EA1-A147-EE631A93BB34}" destId="{369C9803-8220-4A58-B0CB-852332C79F3D}" srcOrd="3" destOrd="0" presId="urn:microsoft.com/office/officeart/2018/2/layout/IconVerticalSolidList"/>
    <dgm:cxn modelId="{A35DB802-4654-4E80-9EAE-22AEBBBC9A74}" type="presParOf" srcId="{EF04A34A-D29B-4B55-94E2-8EF13B4D4AC0}" destId="{C045947F-9B6D-41C1-8A7D-6CCFB5537927}" srcOrd="3" destOrd="0" presId="urn:microsoft.com/office/officeart/2018/2/layout/IconVerticalSolidList"/>
    <dgm:cxn modelId="{8BF3B7D9-D086-4D74-99AB-AF5D787A5E0E}" type="presParOf" srcId="{EF04A34A-D29B-4B55-94E2-8EF13B4D4AC0}" destId="{74A44AD3-6459-4B0A-A253-8821EF87BA07}" srcOrd="4" destOrd="0" presId="urn:microsoft.com/office/officeart/2018/2/layout/IconVerticalSolidList"/>
    <dgm:cxn modelId="{A0FB001A-ACE0-414B-95F1-2839F1B1D6A3}" type="presParOf" srcId="{74A44AD3-6459-4B0A-A253-8821EF87BA07}" destId="{6592AA4F-426E-4824-9257-B664648BE164}" srcOrd="0" destOrd="0" presId="urn:microsoft.com/office/officeart/2018/2/layout/IconVerticalSolidList"/>
    <dgm:cxn modelId="{526E407F-5F1F-4D27-AAB2-3496D2F9AF39}" type="presParOf" srcId="{74A44AD3-6459-4B0A-A253-8821EF87BA07}" destId="{6DA63542-75D3-4CB2-88F2-63BECD9472B3}" srcOrd="1" destOrd="0" presId="urn:microsoft.com/office/officeart/2018/2/layout/IconVerticalSolidList"/>
    <dgm:cxn modelId="{0AD2EF70-4B26-4978-8A7E-D2EED661D4E6}" type="presParOf" srcId="{74A44AD3-6459-4B0A-A253-8821EF87BA07}" destId="{8B7CF79B-4192-4C2C-90E8-15B2666DA8BB}" srcOrd="2" destOrd="0" presId="urn:microsoft.com/office/officeart/2018/2/layout/IconVerticalSolidList"/>
    <dgm:cxn modelId="{E6661315-C961-4A02-B7D1-D17CA88B8964}" type="presParOf" srcId="{74A44AD3-6459-4B0A-A253-8821EF87BA07}" destId="{5B1337D8-5379-427F-9342-B264861EEA72}" srcOrd="3" destOrd="0" presId="urn:microsoft.com/office/officeart/2018/2/layout/IconVerticalSolidList"/>
    <dgm:cxn modelId="{48E8E6DA-EEDB-4F40-B6E0-EC9ED5146938}" type="presParOf" srcId="{EF04A34A-D29B-4B55-94E2-8EF13B4D4AC0}" destId="{E44F2148-446D-4419-ABB9-08C9333889AE}" srcOrd="5" destOrd="0" presId="urn:microsoft.com/office/officeart/2018/2/layout/IconVerticalSolidList"/>
    <dgm:cxn modelId="{A3794EE6-E6B9-4198-8143-105573E349D5}" type="presParOf" srcId="{EF04A34A-D29B-4B55-94E2-8EF13B4D4AC0}" destId="{A5FADA3A-A860-4839-8692-31AA64A4FA67}" srcOrd="6" destOrd="0" presId="urn:microsoft.com/office/officeart/2018/2/layout/IconVerticalSolidList"/>
    <dgm:cxn modelId="{5C0E4CE3-888C-49E2-B322-A5719D884EFA}" type="presParOf" srcId="{A5FADA3A-A860-4839-8692-31AA64A4FA67}" destId="{1E857669-015C-4AD1-A1A8-AFDFDDC5CF9D}" srcOrd="0" destOrd="0" presId="urn:microsoft.com/office/officeart/2018/2/layout/IconVerticalSolidList"/>
    <dgm:cxn modelId="{72CD7391-4276-4942-B776-6A69D0F93289}" type="presParOf" srcId="{A5FADA3A-A860-4839-8692-31AA64A4FA67}" destId="{1D89DC8B-9644-4AD7-A51B-637F49B3CCF2}" srcOrd="1" destOrd="0" presId="urn:microsoft.com/office/officeart/2018/2/layout/IconVerticalSolidList"/>
    <dgm:cxn modelId="{4C7A20C7-8558-486B-B7D2-8287274C52B3}" type="presParOf" srcId="{A5FADA3A-A860-4839-8692-31AA64A4FA67}" destId="{82353909-E652-4DC6-97F6-F15DD0B1E56F}" srcOrd="2" destOrd="0" presId="urn:microsoft.com/office/officeart/2018/2/layout/IconVerticalSolidList"/>
    <dgm:cxn modelId="{C3D5E055-813F-4377-BE10-C8B8A11C9820}" type="presParOf" srcId="{A5FADA3A-A860-4839-8692-31AA64A4FA67}" destId="{FBC0C654-23EE-4925-92A1-453DC0D47F4E}" srcOrd="3" destOrd="0" presId="urn:microsoft.com/office/officeart/2018/2/layout/IconVerticalSolidList"/>
    <dgm:cxn modelId="{716EAEE1-0806-46DA-9AFB-2280D8EA96DD}" type="presParOf" srcId="{EF04A34A-D29B-4B55-94E2-8EF13B4D4AC0}" destId="{6FC303CA-EBD0-40DF-BBD4-4217FEB7F7DF}" srcOrd="7" destOrd="0" presId="urn:microsoft.com/office/officeart/2018/2/layout/IconVerticalSolidList"/>
    <dgm:cxn modelId="{C064F7C3-57EA-49BD-AE5F-E8D77F8D6ACB}" type="presParOf" srcId="{EF04A34A-D29B-4B55-94E2-8EF13B4D4AC0}" destId="{919F05DA-0286-4271-8341-15283488127A}" srcOrd="8" destOrd="0" presId="urn:microsoft.com/office/officeart/2018/2/layout/IconVerticalSolidList"/>
    <dgm:cxn modelId="{16227E67-449E-46B6-85B4-9C935EE7ADC3}" type="presParOf" srcId="{919F05DA-0286-4271-8341-15283488127A}" destId="{A00C229A-FFBA-424B-A07A-6A483EC4E07D}" srcOrd="0" destOrd="0" presId="urn:microsoft.com/office/officeart/2018/2/layout/IconVerticalSolidList"/>
    <dgm:cxn modelId="{63289FED-7680-4A57-A4E1-164FDBA2241E}" type="presParOf" srcId="{919F05DA-0286-4271-8341-15283488127A}" destId="{E581E9B8-6F6E-4E4E-99C0-F4027EAAC348}" srcOrd="1" destOrd="0" presId="urn:microsoft.com/office/officeart/2018/2/layout/IconVerticalSolidList"/>
    <dgm:cxn modelId="{3F117A31-7423-47D2-9F17-8FC6481D2E5C}" type="presParOf" srcId="{919F05DA-0286-4271-8341-15283488127A}" destId="{8F15AE9B-9A54-4249-AE34-4D8776975AA9}" srcOrd="2" destOrd="0" presId="urn:microsoft.com/office/officeart/2018/2/layout/IconVerticalSolidList"/>
    <dgm:cxn modelId="{15F754D9-92CA-4A29-BDE5-3C5E66CA6391}" type="presParOf" srcId="{919F05DA-0286-4271-8341-15283488127A}" destId="{96DDA443-CD1A-45A0-8DE3-FA165DB2404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B672016E-8286-4ACF-9354-30C6D9CDCDB0}"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707ACA0A-A9DA-4BDC-B3B6-0AEAD957C22B}">
      <dgm:prSet/>
      <dgm:spPr/>
      <dgm:t>
        <a:bodyPr/>
        <a:lstStyle/>
        <a:p>
          <a:pPr>
            <a:defRPr cap="all"/>
          </a:pPr>
          <a:r>
            <a:rPr lang="es-ES_tradnl"/>
            <a:t>Palabra estimulo sobre participación</a:t>
          </a:r>
          <a:endParaRPr lang="en-US"/>
        </a:p>
      </dgm:t>
    </dgm:pt>
    <dgm:pt modelId="{E0099E6A-C729-418A-A35D-443A3016681E}" type="parTrans" cxnId="{E2D2D7C6-9C61-48E6-BC83-5B748ECA67D7}">
      <dgm:prSet/>
      <dgm:spPr/>
      <dgm:t>
        <a:bodyPr/>
        <a:lstStyle/>
        <a:p>
          <a:endParaRPr lang="en-US"/>
        </a:p>
      </dgm:t>
    </dgm:pt>
    <dgm:pt modelId="{9BFD5C71-9CAD-412E-B637-1B9E8ECE6A0E}" type="sibTrans" cxnId="{E2D2D7C6-9C61-48E6-BC83-5B748ECA67D7}">
      <dgm:prSet/>
      <dgm:spPr/>
      <dgm:t>
        <a:bodyPr/>
        <a:lstStyle/>
        <a:p>
          <a:endParaRPr lang="en-US"/>
        </a:p>
      </dgm:t>
    </dgm:pt>
    <dgm:pt modelId="{801CF56D-4665-4F10-BABB-2317E6B2457D}">
      <dgm:prSet/>
      <dgm:spPr/>
      <dgm:t>
        <a:bodyPr/>
        <a:lstStyle/>
        <a:p>
          <a:pPr>
            <a:defRPr cap="all"/>
          </a:pPr>
          <a:r>
            <a:rPr lang="es-ES_tradnl"/>
            <a:t>Técnica de redes semánticas naturales</a:t>
          </a:r>
          <a:endParaRPr lang="en-US"/>
        </a:p>
      </dgm:t>
    </dgm:pt>
    <dgm:pt modelId="{5C627746-5C85-43A8-BAEA-ECE0B422FA10}" type="parTrans" cxnId="{080980BD-5715-4774-A967-9B7C49105A6F}">
      <dgm:prSet/>
      <dgm:spPr/>
      <dgm:t>
        <a:bodyPr/>
        <a:lstStyle/>
        <a:p>
          <a:endParaRPr lang="en-US"/>
        </a:p>
      </dgm:t>
    </dgm:pt>
    <dgm:pt modelId="{21E27A04-CCB3-4AF6-BC6F-25633F434E63}" type="sibTrans" cxnId="{080980BD-5715-4774-A967-9B7C49105A6F}">
      <dgm:prSet/>
      <dgm:spPr/>
      <dgm:t>
        <a:bodyPr/>
        <a:lstStyle/>
        <a:p>
          <a:endParaRPr lang="en-US"/>
        </a:p>
      </dgm:t>
    </dgm:pt>
    <dgm:pt modelId="{71BBD283-0B3B-4288-B3C9-7C6A81EFC286}">
      <dgm:prSet/>
      <dgm:spPr/>
      <dgm:t>
        <a:bodyPr/>
        <a:lstStyle/>
        <a:p>
          <a:pPr>
            <a:defRPr cap="all"/>
          </a:pPr>
          <a:r>
            <a:rPr lang="es-ES_tradnl"/>
            <a:t>Bases de datos y análisis en Excel</a:t>
          </a:r>
          <a:endParaRPr lang="en-US"/>
        </a:p>
      </dgm:t>
    </dgm:pt>
    <dgm:pt modelId="{7714F7F7-E050-4619-B117-315B06FC74B2}" type="parTrans" cxnId="{1036192B-3BDC-4D16-9B38-512086B8D178}">
      <dgm:prSet/>
      <dgm:spPr/>
      <dgm:t>
        <a:bodyPr/>
        <a:lstStyle/>
        <a:p>
          <a:endParaRPr lang="en-US"/>
        </a:p>
      </dgm:t>
    </dgm:pt>
    <dgm:pt modelId="{D2D25BC5-0C3F-4B31-9579-E6972CB7BC07}" type="sibTrans" cxnId="{1036192B-3BDC-4D16-9B38-512086B8D178}">
      <dgm:prSet/>
      <dgm:spPr/>
      <dgm:t>
        <a:bodyPr/>
        <a:lstStyle/>
        <a:p>
          <a:endParaRPr lang="en-US"/>
        </a:p>
      </dgm:t>
    </dgm:pt>
    <dgm:pt modelId="{8327D01C-552C-4AD3-8DBF-884958148216}" type="pres">
      <dgm:prSet presAssocID="{B672016E-8286-4ACF-9354-30C6D9CDCDB0}" presName="root" presStyleCnt="0">
        <dgm:presLayoutVars>
          <dgm:dir/>
          <dgm:resizeHandles val="exact"/>
        </dgm:presLayoutVars>
      </dgm:prSet>
      <dgm:spPr/>
    </dgm:pt>
    <dgm:pt modelId="{6B9F3F5E-FD95-4A63-8681-FA5B0CFBD801}" type="pres">
      <dgm:prSet presAssocID="{707ACA0A-A9DA-4BDC-B3B6-0AEAD957C22B}" presName="compNode" presStyleCnt="0"/>
      <dgm:spPr/>
    </dgm:pt>
    <dgm:pt modelId="{6ECBC8FD-2D08-432D-B233-B2C0E83F7095}" type="pres">
      <dgm:prSet presAssocID="{707ACA0A-A9DA-4BDC-B3B6-0AEAD957C22B}" presName="iconBgRect" presStyleLbl="bgShp" presStyleIdx="0" presStyleCnt="3"/>
      <dgm:spPr/>
    </dgm:pt>
    <dgm:pt modelId="{E66CA53B-DC96-47B0-BD86-D193F428AD78}" type="pres">
      <dgm:prSet presAssocID="{707ACA0A-A9DA-4BDC-B3B6-0AEAD957C22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estions"/>
        </a:ext>
      </dgm:extLst>
    </dgm:pt>
    <dgm:pt modelId="{38E85C6A-04B8-4802-BA0B-5B16841F5829}" type="pres">
      <dgm:prSet presAssocID="{707ACA0A-A9DA-4BDC-B3B6-0AEAD957C22B}" presName="spaceRect" presStyleCnt="0"/>
      <dgm:spPr/>
    </dgm:pt>
    <dgm:pt modelId="{C2CDAD66-4A22-46FA-80F7-A77EEB1BB1BD}" type="pres">
      <dgm:prSet presAssocID="{707ACA0A-A9DA-4BDC-B3B6-0AEAD957C22B}" presName="textRect" presStyleLbl="revTx" presStyleIdx="0" presStyleCnt="3">
        <dgm:presLayoutVars>
          <dgm:chMax val="1"/>
          <dgm:chPref val="1"/>
        </dgm:presLayoutVars>
      </dgm:prSet>
      <dgm:spPr/>
    </dgm:pt>
    <dgm:pt modelId="{7451F8F4-1009-4FFE-A929-032FAB4B57CB}" type="pres">
      <dgm:prSet presAssocID="{9BFD5C71-9CAD-412E-B637-1B9E8ECE6A0E}" presName="sibTrans" presStyleCnt="0"/>
      <dgm:spPr/>
    </dgm:pt>
    <dgm:pt modelId="{3C8EDD86-4092-4957-8CF6-DC1759FDC14F}" type="pres">
      <dgm:prSet presAssocID="{801CF56D-4665-4F10-BABB-2317E6B2457D}" presName="compNode" presStyleCnt="0"/>
      <dgm:spPr/>
    </dgm:pt>
    <dgm:pt modelId="{6405D384-A697-4309-84F2-2237A173BAA5}" type="pres">
      <dgm:prSet presAssocID="{801CF56D-4665-4F10-BABB-2317E6B2457D}" presName="iconBgRect" presStyleLbl="bgShp" presStyleIdx="1" presStyleCnt="3"/>
      <dgm:spPr/>
    </dgm:pt>
    <dgm:pt modelId="{19A86E51-F281-400C-B3F2-6798ADE2905E}" type="pres">
      <dgm:prSet presAssocID="{801CF56D-4665-4F10-BABB-2317E6B2457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ocessor"/>
        </a:ext>
      </dgm:extLst>
    </dgm:pt>
    <dgm:pt modelId="{8B076D28-F908-447C-A18C-DC6E4BBFF7F5}" type="pres">
      <dgm:prSet presAssocID="{801CF56D-4665-4F10-BABB-2317E6B2457D}" presName="spaceRect" presStyleCnt="0"/>
      <dgm:spPr/>
    </dgm:pt>
    <dgm:pt modelId="{8F9FB431-0699-4E62-8BD7-6AC8BABAEA57}" type="pres">
      <dgm:prSet presAssocID="{801CF56D-4665-4F10-BABB-2317E6B2457D}" presName="textRect" presStyleLbl="revTx" presStyleIdx="1" presStyleCnt="3">
        <dgm:presLayoutVars>
          <dgm:chMax val="1"/>
          <dgm:chPref val="1"/>
        </dgm:presLayoutVars>
      </dgm:prSet>
      <dgm:spPr/>
    </dgm:pt>
    <dgm:pt modelId="{DD2529F2-414F-4D5C-98A7-0C6BFC28A893}" type="pres">
      <dgm:prSet presAssocID="{21E27A04-CCB3-4AF6-BC6F-25633F434E63}" presName="sibTrans" presStyleCnt="0"/>
      <dgm:spPr/>
    </dgm:pt>
    <dgm:pt modelId="{B6C6EBB8-8327-4BA9-B482-8C9CB0CD78CB}" type="pres">
      <dgm:prSet presAssocID="{71BBD283-0B3B-4288-B3C9-7C6A81EFC286}" presName="compNode" presStyleCnt="0"/>
      <dgm:spPr/>
    </dgm:pt>
    <dgm:pt modelId="{98020FF5-A4D0-4F54-8CCD-D7A40C3EDA05}" type="pres">
      <dgm:prSet presAssocID="{71BBD283-0B3B-4288-B3C9-7C6A81EFC286}" presName="iconBgRect" presStyleLbl="bgShp" presStyleIdx="2" presStyleCnt="3"/>
      <dgm:spPr/>
    </dgm:pt>
    <dgm:pt modelId="{F4B14E04-D152-4EEF-8BDC-1EA71EB14C08}" type="pres">
      <dgm:prSet presAssocID="{71BBD283-0B3B-4288-B3C9-7C6A81EFC28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atabase"/>
        </a:ext>
      </dgm:extLst>
    </dgm:pt>
    <dgm:pt modelId="{CC154F4F-6690-4AC6-BD34-6F21B4D8D1EC}" type="pres">
      <dgm:prSet presAssocID="{71BBD283-0B3B-4288-B3C9-7C6A81EFC286}" presName="spaceRect" presStyleCnt="0"/>
      <dgm:spPr/>
    </dgm:pt>
    <dgm:pt modelId="{64FFBEF1-9935-46B4-A7E5-786E5F2D9A94}" type="pres">
      <dgm:prSet presAssocID="{71BBD283-0B3B-4288-B3C9-7C6A81EFC286}" presName="textRect" presStyleLbl="revTx" presStyleIdx="2" presStyleCnt="3">
        <dgm:presLayoutVars>
          <dgm:chMax val="1"/>
          <dgm:chPref val="1"/>
        </dgm:presLayoutVars>
      </dgm:prSet>
      <dgm:spPr/>
    </dgm:pt>
  </dgm:ptLst>
  <dgm:cxnLst>
    <dgm:cxn modelId="{225FE722-7A3A-4358-B5A5-2560D67C7170}" type="presOf" srcId="{707ACA0A-A9DA-4BDC-B3B6-0AEAD957C22B}" destId="{C2CDAD66-4A22-46FA-80F7-A77EEB1BB1BD}" srcOrd="0" destOrd="0" presId="urn:microsoft.com/office/officeart/2018/5/layout/IconCircleLabelList"/>
    <dgm:cxn modelId="{1036192B-3BDC-4D16-9B38-512086B8D178}" srcId="{B672016E-8286-4ACF-9354-30C6D9CDCDB0}" destId="{71BBD283-0B3B-4288-B3C9-7C6A81EFC286}" srcOrd="2" destOrd="0" parTransId="{7714F7F7-E050-4619-B117-315B06FC74B2}" sibTransId="{D2D25BC5-0C3F-4B31-9579-E6972CB7BC07}"/>
    <dgm:cxn modelId="{D7B3F435-CE17-4D71-A5BE-8D1468F083E1}" type="presOf" srcId="{801CF56D-4665-4F10-BABB-2317E6B2457D}" destId="{8F9FB431-0699-4E62-8BD7-6AC8BABAEA57}" srcOrd="0" destOrd="0" presId="urn:microsoft.com/office/officeart/2018/5/layout/IconCircleLabelList"/>
    <dgm:cxn modelId="{B975B052-DDC4-4559-9C7A-5A39B24CF7B5}" type="presOf" srcId="{B672016E-8286-4ACF-9354-30C6D9CDCDB0}" destId="{8327D01C-552C-4AD3-8DBF-884958148216}" srcOrd="0" destOrd="0" presId="urn:microsoft.com/office/officeart/2018/5/layout/IconCircleLabelList"/>
    <dgm:cxn modelId="{84168067-5D32-413B-8850-03EF7190C7C1}" type="presOf" srcId="{71BBD283-0B3B-4288-B3C9-7C6A81EFC286}" destId="{64FFBEF1-9935-46B4-A7E5-786E5F2D9A94}" srcOrd="0" destOrd="0" presId="urn:microsoft.com/office/officeart/2018/5/layout/IconCircleLabelList"/>
    <dgm:cxn modelId="{080980BD-5715-4774-A967-9B7C49105A6F}" srcId="{B672016E-8286-4ACF-9354-30C6D9CDCDB0}" destId="{801CF56D-4665-4F10-BABB-2317E6B2457D}" srcOrd="1" destOrd="0" parTransId="{5C627746-5C85-43A8-BAEA-ECE0B422FA10}" sibTransId="{21E27A04-CCB3-4AF6-BC6F-25633F434E63}"/>
    <dgm:cxn modelId="{E2D2D7C6-9C61-48E6-BC83-5B748ECA67D7}" srcId="{B672016E-8286-4ACF-9354-30C6D9CDCDB0}" destId="{707ACA0A-A9DA-4BDC-B3B6-0AEAD957C22B}" srcOrd="0" destOrd="0" parTransId="{E0099E6A-C729-418A-A35D-443A3016681E}" sibTransId="{9BFD5C71-9CAD-412E-B637-1B9E8ECE6A0E}"/>
    <dgm:cxn modelId="{786CD184-B72C-4183-8AEF-2E61F4B572C3}" type="presParOf" srcId="{8327D01C-552C-4AD3-8DBF-884958148216}" destId="{6B9F3F5E-FD95-4A63-8681-FA5B0CFBD801}" srcOrd="0" destOrd="0" presId="urn:microsoft.com/office/officeart/2018/5/layout/IconCircleLabelList"/>
    <dgm:cxn modelId="{0CE62A01-DA82-440B-9A6F-2189DC2AF901}" type="presParOf" srcId="{6B9F3F5E-FD95-4A63-8681-FA5B0CFBD801}" destId="{6ECBC8FD-2D08-432D-B233-B2C0E83F7095}" srcOrd="0" destOrd="0" presId="urn:microsoft.com/office/officeart/2018/5/layout/IconCircleLabelList"/>
    <dgm:cxn modelId="{7B8753AC-9CAF-49A5-953C-326020E1B1B0}" type="presParOf" srcId="{6B9F3F5E-FD95-4A63-8681-FA5B0CFBD801}" destId="{E66CA53B-DC96-47B0-BD86-D193F428AD78}" srcOrd="1" destOrd="0" presId="urn:microsoft.com/office/officeart/2018/5/layout/IconCircleLabelList"/>
    <dgm:cxn modelId="{164D5C52-A085-4BDC-8C53-A619078C345A}" type="presParOf" srcId="{6B9F3F5E-FD95-4A63-8681-FA5B0CFBD801}" destId="{38E85C6A-04B8-4802-BA0B-5B16841F5829}" srcOrd="2" destOrd="0" presId="urn:microsoft.com/office/officeart/2018/5/layout/IconCircleLabelList"/>
    <dgm:cxn modelId="{E32F07DA-980A-42F4-8973-4DC1878319CE}" type="presParOf" srcId="{6B9F3F5E-FD95-4A63-8681-FA5B0CFBD801}" destId="{C2CDAD66-4A22-46FA-80F7-A77EEB1BB1BD}" srcOrd="3" destOrd="0" presId="urn:microsoft.com/office/officeart/2018/5/layout/IconCircleLabelList"/>
    <dgm:cxn modelId="{D7D2077F-855F-4951-9236-BF4CA63DBEAB}" type="presParOf" srcId="{8327D01C-552C-4AD3-8DBF-884958148216}" destId="{7451F8F4-1009-4FFE-A929-032FAB4B57CB}" srcOrd="1" destOrd="0" presId="urn:microsoft.com/office/officeart/2018/5/layout/IconCircleLabelList"/>
    <dgm:cxn modelId="{C1752A75-E706-4EF7-92C2-07E9A0DF9D85}" type="presParOf" srcId="{8327D01C-552C-4AD3-8DBF-884958148216}" destId="{3C8EDD86-4092-4957-8CF6-DC1759FDC14F}" srcOrd="2" destOrd="0" presId="urn:microsoft.com/office/officeart/2018/5/layout/IconCircleLabelList"/>
    <dgm:cxn modelId="{008A7F0C-5FA0-4475-A654-C3EEBB8ADBAE}" type="presParOf" srcId="{3C8EDD86-4092-4957-8CF6-DC1759FDC14F}" destId="{6405D384-A697-4309-84F2-2237A173BAA5}" srcOrd="0" destOrd="0" presId="urn:microsoft.com/office/officeart/2018/5/layout/IconCircleLabelList"/>
    <dgm:cxn modelId="{9E66A457-F6D8-4CA8-81F8-46A34BC46A5B}" type="presParOf" srcId="{3C8EDD86-4092-4957-8CF6-DC1759FDC14F}" destId="{19A86E51-F281-400C-B3F2-6798ADE2905E}" srcOrd="1" destOrd="0" presId="urn:microsoft.com/office/officeart/2018/5/layout/IconCircleLabelList"/>
    <dgm:cxn modelId="{93340A54-53BE-4B84-91A5-6A7FE2B8F825}" type="presParOf" srcId="{3C8EDD86-4092-4957-8CF6-DC1759FDC14F}" destId="{8B076D28-F908-447C-A18C-DC6E4BBFF7F5}" srcOrd="2" destOrd="0" presId="urn:microsoft.com/office/officeart/2018/5/layout/IconCircleLabelList"/>
    <dgm:cxn modelId="{3031E2EB-C83F-4AE0-B58D-17E47DF35122}" type="presParOf" srcId="{3C8EDD86-4092-4957-8CF6-DC1759FDC14F}" destId="{8F9FB431-0699-4E62-8BD7-6AC8BABAEA57}" srcOrd="3" destOrd="0" presId="urn:microsoft.com/office/officeart/2018/5/layout/IconCircleLabelList"/>
    <dgm:cxn modelId="{DC80F066-5A10-40FA-A2C4-686068C94A91}" type="presParOf" srcId="{8327D01C-552C-4AD3-8DBF-884958148216}" destId="{DD2529F2-414F-4D5C-98A7-0C6BFC28A893}" srcOrd="3" destOrd="0" presId="urn:microsoft.com/office/officeart/2018/5/layout/IconCircleLabelList"/>
    <dgm:cxn modelId="{9B492163-478F-409E-BB0A-75B1E72C60C0}" type="presParOf" srcId="{8327D01C-552C-4AD3-8DBF-884958148216}" destId="{B6C6EBB8-8327-4BA9-B482-8C9CB0CD78CB}" srcOrd="4" destOrd="0" presId="urn:microsoft.com/office/officeart/2018/5/layout/IconCircleLabelList"/>
    <dgm:cxn modelId="{4EA4856E-D05A-4D58-B216-C23FAE6EFB64}" type="presParOf" srcId="{B6C6EBB8-8327-4BA9-B482-8C9CB0CD78CB}" destId="{98020FF5-A4D0-4F54-8CCD-D7A40C3EDA05}" srcOrd="0" destOrd="0" presId="urn:microsoft.com/office/officeart/2018/5/layout/IconCircleLabelList"/>
    <dgm:cxn modelId="{40352056-A6C1-4875-8E09-515254ADD961}" type="presParOf" srcId="{B6C6EBB8-8327-4BA9-B482-8C9CB0CD78CB}" destId="{F4B14E04-D152-4EEF-8BDC-1EA71EB14C08}" srcOrd="1" destOrd="0" presId="urn:microsoft.com/office/officeart/2018/5/layout/IconCircleLabelList"/>
    <dgm:cxn modelId="{7806E818-D84A-4FA9-9C64-9F9EBB623084}" type="presParOf" srcId="{B6C6EBB8-8327-4BA9-B482-8C9CB0CD78CB}" destId="{CC154F4F-6690-4AC6-BD34-6F21B4D8D1EC}" srcOrd="2" destOrd="0" presId="urn:microsoft.com/office/officeart/2018/5/layout/IconCircleLabelList"/>
    <dgm:cxn modelId="{92B4C33A-8F12-4109-9EAD-C19A1C6B56CF}" type="presParOf" srcId="{B6C6EBB8-8327-4BA9-B482-8C9CB0CD78CB}" destId="{64FFBEF1-9935-46B4-A7E5-786E5F2D9A94}"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77A877AA-42F5-4A97-AD8F-1C2967D9370E}"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10F5297-9E95-4F2B-935D-0A4E52115B40}">
      <dgm:prSet/>
      <dgm:spPr/>
      <dgm:t>
        <a:bodyPr/>
        <a:lstStyle/>
        <a:p>
          <a:r>
            <a:rPr lang="es-ES_tradnl" dirty="0"/>
            <a:t>Grupos conformados de 10 personas, 5 hombres y 5 mujeres para cumplir la cuota de género</a:t>
          </a:r>
          <a:endParaRPr lang="en-US" dirty="0"/>
        </a:p>
      </dgm:t>
    </dgm:pt>
    <dgm:pt modelId="{B287E278-82FE-4BCC-A293-D8D6C9C98E8B}" type="parTrans" cxnId="{9E106EF6-3F0A-4E6E-B9AA-6E6892ACAC2E}">
      <dgm:prSet/>
      <dgm:spPr/>
      <dgm:t>
        <a:bodyPr/>
        <a:lstStyle/>
        <a:p>
          <a:endParaRPr lang="en-US"/>
        </a:p>
      </dgm:t>
    </dgm:pt>
    <dgm:pt modelId="{5302046F-B8A2-4F43-95AE-094EA15B12A7}" type="sibTrans" cxnId="{9E106EF6-3F0A-4E6E-B9AA-6E6892ACAC2E}">
      <dgm:prSet/>
      <dgm:spPr/>
      <dgm:t>
        <a:bodyPr/>
        <a:lstStyle/>
        <a:p>
          <a:endParaRPr lang="en-US"/>
        </a:p>
      </dgm:t>
    </dgm:pt>
    <dgm:pt modelId="{F383FB15-3193-46B7-B49A-586A5C0FAB5B}">
      <dgm:prSet/>
      <dgm:spPr/>
      <dgm:t>
        <a:bodyPr/>
        <a:lstStyle/>
        <a:p>
          <a:r>
            <a:rPr lang="es-ES_tradnl" dirty="0"/>
            <a:t>Identificación  de un problema social cotidiano </a:t>
          </a:r>
          <a:endParaRPr lang="en-US" dirty="0"/>
        </a:p>
      </dgm:t>
    </dgm:pt>
    <dgm:pt modelId="{615814C8-D485-4BF6-B343-1DF4115A0046}" type="parTrans" cxnId="{5C76ABE6-3C70-4BC5-8171-62E9E5AFE9B6}">
      <dgm:prSet/>
      <dgm:spPr/>
      <dgm:t>
        <a:bodyPr/>
        <a:lstStyle/>
        <a:p>
          <a:endParaRPr lang="en-US"/>
        </a:p>
      </dgm:t>
    </dgm:pt>
    <dgm:pt modelId="{9BDB091B-8249-4AFB-98D6-97FC3E51B59F}" type="sibTrans" cxnId="{5C76ABE6-3C70-4BC5-8171-62E9E5AFE9B6}">
      <dgm:prSet/>
      <dgm:spPr/>
      <dgm:t>
        <a:bodyPr/>
        <a:lstStyle/>
        <a:p>
          <a:endParaRPr lang="en-US"/>
        </a:p>
      </dgm:t>
    </dgm:pt>
    <dgm:pt modelId="{A1A4E79C-56FF-49F6-8026-76650B10E7E9}">
      <dgm:prSet/>
      <dgm:spPr/>
      <dgm:t>
        <a:bodyPr/>
        <a:lstStyle/>
        <a:p>
          <a:r>
            <a:rPr lang="es-ES_tradnl"/>
            <a:t>Análisis y discusión</a:t>
          </a:r>
          <a:endParaRPr lang="en-US"/>
        </a:p>
      </dgm:t>
    </dgm:pt>
    <dgm:pt modelId="{5D1700A1-A0E8-4375-A410-7CB5EE6F3C24}" type="parTrans" cxnId="{BEA0317D-B230-4E4B-BCCE-21BE72FF36E6}">
      <dgm:prSet/>
      <dgm:spPr/>
      <dgm:t>
        <a:bodyPr/>
        <a:lstStyle/>
        <a:p>
          <a:endParaRPr lang="en-US"/>
        </a:p>
      </dgm:t>
    </dgm:pt>
    <dgm:pt modelId="{84B46A30-BF41-4E16-B922-404699261AD6}" type="sibTrans" cxnId="{BEA0317D-B230-4E4B-BCCE-21BE72FF36E6}">
      <dgm:prSet/>
      <dgm:spPr/>
      <dgm:t>
        <a:bodyPr/>
        <a:lstStyle/>
        <a:p>
          <a:endParaRPr lang="en-US"/>
        </a:p>
      </dgm:t>
    </dgm:pt>
    <dgm:pt modelId="{6C013AD5-6E13-405B-A513-2F92FB082A4C}">
      <dgm:prSet/>
      <dgm:spPr/>
      <dgm:t>
        <a:bodyPr/>
        <a:lstStyle/>
        <a:p>
          <a:r>
            <a:rPr lang="es-ES_tradnl"/>
            <a:t>Resultados</a:t>
          </a:r>
          <a:endParaRPr lang="en-US"/>
        </a:p>
      </dgm:t>
    </dgm:pt>
    <dgm:pt modelId="{0893213A-4A88-4CE4-9314-62DE22A909B1}" type="parTrans" cxnId="{895EB7C1-29B7-4FC3-AEC1-E58E61C59768}">
      <dgm:prSet/>
      <dgm:spPr/>
      <dgm:t>
        <a:bodyPr/>
        <a:lstStyle/>
        <a:p>
          <a:endParaRPr lang="en-US"/>
        </a:p>
      </dgm:t>
    </dgm:pt>
    <dgm:pt modelId="{DDF72C06-0D35-4BDC-8960-345760F28298}" type="sibTrans" cxnId="{895EB7C1-29B7-4FC3-AEC1-E58E61C59768}">
      <dgm:prSet/>
      <dgm:spPr/>
      <dgm:t>
        <a:bodyPr/>
        <a:lstStyle/>
        <a:p>
          <a:endParaRPr lang="en-US"/>
        </a:p>
      </dgm:t>
    </dgm:pt>
    <dgm:pt modelId="{E88C5A34-1DA1-451B-9AFD-35E5FB0E8474}">
      <dgm:prSet/>
      <dgm:spPr/>
      <dgm:t>
        <a:bodyPr/>
        <a:lstStyle/>
        <a:p>
          <a:r>
            <a:rPr lang="es-ES_tradnl"/>
            <a:t>Bitácora</a:t>
          </a:r>
          <a:endParaRPr lang="en-US"/>
        </a:p>
      </dgm:t>
    </dgm:pt>
    <dgm:pt modelId="{4B2BF68A-7B3E-45A4-B537-BE10AC2B077A}" type="parTrans" cxnId="{13C5E20F-61ED-4508-9F16-A5B822A6CF46}">
      <dgm:prSet/>
      <dgm:spPr/>
      <dgm:t>
        <a:bodyPr/>
        <a:lstStyle/>
        <a:p>
          <a:endParaRPr lang="en-US"/>
        </a:p>
      </dgm:t>
    </dgm:pt>
    <dgm:pt modelId="{D57C0F3A-AD1B-4B58-BE5A-278CDEA5B0EC}" type="sibTrans" cxnId="{13C5E20F-61ED-4508-9F16-A5B822A6CF46}">
      <dgm:prSet/>
      <dgm:spPr/>
      <dgm:t>
        <a:bodyPr/>
        <a:lstStyle/>
        <a:p>
          <a:endParaRPr lang="en-US"/>
        </a:p>
      </dgm:t>
    </dgm:pt>
    <dgm:pt modelId="{257B0AE1-BD7A-4D75-834C-2DE4372F2C30}">
      <dgm:prSet/>
      <dgm:spPr/>
      <dgm:t>
        <a:bodyPr/>
        <a:lstStyle/>
        <a:p>
          <a:r>
            <a:rPr lang="es-ES_tradnl"/>
            <a:t>Video-filmación y grabación</a:t>
          </a:r>
          <a:endParaRPr lang="en-US"/>
        </a:p>
      </dgm:t>
    </dgm:pt>
    <dgm:pt modelId="{97404868-4EB0-46A3-872F-452314A2814C}" type="parTrans" cxnId="{AE663822-933A-453D-BF01-E70403767C6C}">
      <dgm:prSet/>
      <dgm:spPr/>
      <dgm:t>
        <a:bodyPr/>
        <a:lstStyle/>
        <a:p>
          <a:endParaRPr lang="en-US"/>
        </a:p>
      </dgm:t>
    </dgm:pt>
    <dgm:pt modelId="{96C11A17-77B0-4A03-BA40-6BE69B9BE8BC}" type="sibTrans" cxnId="{AE663822-933A-453D-BF01-E70403767C6C}">
      <dgm:prSet/>
      <dgm:spPr/>
      <dgm:t>
        <a:bodyPr/>
        <a:lstStyle/>
        <a:p>
          <a:endParaRPr lang="en-US"/>
        </a:p>
      </dgm:t>
    </dgm:pt>
    <dgm:pt modelId="{F7BE7822-8FBA-4A83-A7D5-C76FDDC1179C}">
      <dgm:prSet/>
      <dgm:spPr/>
      <dgm:t>
        <a:bodyPr/>
        <a:lstStyle/>
        <a:p>
          <a:r>
            <a:rPr lang="es-ES_tradnl"/>
            <a:t>Base de datos y análisis del discurso mediante el uso del software Atlas ti.</a:t>
          </a:r>
          <a:endParaRPr lang="en-US"/>
        </a:p>
      </dgm:t>
    </dgm:pt>
    <dgm:pt modelId="{4F3BAA2A-9F08-427C-8501-942B3FD348AE}" type="parTrans" cxnId="{9970DB2F-4021-4928-8A38-81702CCE5F98}">
      <dgm:prSet/>
      <dgm:spPr/>
      <dgm:t>
        <a:bodyPr/>
        <a:lstStyle/>
        <a:p>
          <a:endParaRPr lang="en-US"/>
        </a:p>
      </dgm:t>
    </dgm:pt>
    <dgm:pt modelId="{DCD9376B-E11A-4523-8C16-0A30A01A4600}" type="sibTrans" cxnId="{9970DB2F-4021-4928-8A38-81702CCE5F98}">
      <dgm:prSet/>
      <dgm:spPr/>
      <dgm:t>
        <a:bodyPr/>
        <a:lstStyle/>
        <a:p>
          <a:endParaRPr lang="en-US"/>
        </a:p>
      </dgm:t>
    </dgm:pt>
    <dgm:pt modelId="{9BED83C4-8057-4088-9755-C44F6F0766E1}" type="pres">
      <dgm:prSet presAssocID="{77A877AA-42F5-4A97-AD8F-1C2967D9370E}" presName="root" presStyleCnt="0">
        <dgm:presLayoutVars>
          <dgm:dir/>
          <dgm:resizeHandles val="exact"/>
        </dgm:presLayoutVars>
      </dgm:prSet>
      <dgm:spPr/>
    </dgm:pt>
    <dgm:pt modelId="{27E51AEF-4A2D-40A3-86AF-FABB86B1385C}" type="pres">
      <dgm:prSet presAssocID="{D10F5297-9E95-4F2B-935D-0A4E52115B40}" presName="compNode" presStyleCnt="0"/>
      <dgm:spPr/>
    </dgm:pt>
    <dgm:pt modelId="{095459AA-3F9C-4C6A-9B0F-9EA1FCF61C1E}" type="pres">
      <dgm:prSet presAssocID="{D10F5297-9E95-4F2B-935D-0A4E52115B40}"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Kimono"/>
        </a:ext>
      </dgm:extLst>
    </dgm:pt>
    <dgm:pt modelId="{524EF948-9320-412C-844F-D705E24031C4}" type="pres">
      <dgm:prSet presAssocID="{D10F5297-9E95-4F2B-935D-0A4E52115B40}" presName="spaceRect" presStyleCnt="0"/>
      <dgm:spPr/>
    </dgm:pt>
    <dgm:pt modelId="{BAC70CD4-B1FB-4D54-97C2-3636AC18238F}" type="pres">
      <dgm:prSet presAssocID="{D10F5297-9E95-4F2B-935D-0A4E52115B40}" presName="textRect" presStyleLbl="revTx" presStyleIdx="0" presStyleCnt="7">
        <dgm:presLayoutVars>
          <dgm:chMax val="1"/>
          <dgm:chPref val="1"/>
        </dgm:presLayoutVars>
      </dgm:prSet>
      <dgm:spPr/>
    </dgm:pt>
    <dgm:pt modelId="{78969327-CCFE-434B-985C-BFD708F0EBB9}" type="pres">
      <dgm:prSet presAssocID="{5302046F-B8A2-4F43-95AE-094EA15B12A7}" presName="sibTrans" presStyleCnt="0"/>
      <dgm:spPr/>
    </dgm:pt>
    <dgm:pt modelId="{A58EAE12-2DFE-4851-8068-CDA9CC2D6B9B}" type="pres">
      <dgm:prSet presAssocID="{F383FB15-3193-46B7-B49A-586A5C0FAB5B}" presName="compNode" presStyleCnt="0"/>
      <dgm:spPr/>
    </dgm:pt>
    <dgm:pt modelId="{7D2C4301-99DA-4052-B2A4-4255EFA22E99}" type="pres">
      <dgm:prSet presAssocID="{F383FB15-3193-46B7-B49A-586A5C0FAB5B}"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opwatch"/>
        </a:ext>
      </dgm:extLst>
    </dgm:pt>
    <dgm:pt modelId="{B9FFFBA6-515F-47A5-A51C-B682E5B2CDF0}" type="pres">
      <dgm:prSet presAssocID="{F383FB15-3193-46B7-B49A-586A5C0FAB5B}" presName="spaceRect" presStyleCnt="0"/>
      <dgm:spPr/>
    </dgm:pt>
    <dgm:pt modelId="{71535881-1424-41A0-A2E3-A46CB01A1D7D}" type="pres">
      <dgm:prSet presAssocID="{F383FB15-3193-46B7-B49A-586A5C0FAB5B}" presName="textRect" presStyleLbl="revTx" presStyleIdx="1" presStyleCnt="7">
        <dgm:presLayoutVars>
          <dgm:chMax val="1"/>
          <dgm:chPref val="1"/>
        </dgm:presLayoutVars>
      </dgm:prSet>
      <dgm:spPr/>
    </dgm:pt>
    <dgm:pt modelId="{2D6F0670-A66C-4B1F-990A-D7751407DB7A}" type="pres">
      <dgm:prSet presAssocID="{9BDB091B-8249-4AFB-98D6-97FC3E51B59F}" presName="sibTrans" presStyleCnt="0"/>
      <dgm:spPr/>
    </dgm:pt>
    <dgm:pt modelId="{91D32371-949A-45DE-A6E0-FD9050DFA13E}" type="pres">
      <dgm:prSet presAssocID="{A1A4E79C-56FF-49F6-8026-76650B10E7E9}" presName="compNode" presStyleCnt="0"/>
      <dgm:spPr/>
    </dgm:pt>
    <dgm:pt modelId="{00CFCB66-8979-4345-9839-18488D68B274}" type="pres">
      <dgm:prSet presAssocID="{A1A4E79C-56FF-49F6-8026-76650B10E7E9}"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ar chart"/>
        </a:ext>
      </dgm:extLst>
    </dgm:pt>
    <dgm:pt modelId="{E780B1B3-7538-4758-8304-6837DD4213D2}" type="pres">
      <dgm:prSet presAssocID="{A1A4E79C-56FF-49F6-8026-76650B10E7E9}" presName="spaceRect" presStyleCnt="0"/>
      <dgm:spPr/>
    </dgm:pt>
    <dgm:pt modelId="{6806CEAB-1529-4C90-87B9-D976C352D9DA}" type="pres">
      <dgm:prSet presAssocID="{A1A4E79C-56FF-49F6-8026-76650B10E7E9}" presName="textRect" presStyleLbl="revTx" presStyleIdx="2" presStyleCnt="7">
        <dgm:presLayoutVars>
          <dgm:chMax val="1"/>
          <dgm:chPref val="1"/>
        </dgm:presLayoutVars>
      </dgm:prSet>
      <dgm:spPr/>
    </dgm:pt>
    <dgm:pt modelId="{5B971A0C-B18B-48F5-BBD3-C4BF3A823EFF}" type="pres">
      <dgm:prSet presAssocID="{84B46A30-BF41-4E16-B922-404699261AD6}" presName="sibTrans" presStyleCnt="0"/>
      <dgm:spPr/>
    </dgm:pt>
    <dgm:pt modelId="{065EAC86-7503-4E4D-8ADB-BB680F10C6C5}" type="pres">
      <dgm:prSet presAssocID="{6C013AD5-6E13-405B-A513-2F92FB082A4C}" presName="compNode" presStyleCnt="0"/>
      <dgm:spPr/>
    </dgm:pt>
    <dgm:pt modelId="{CA623100-33CB-4052-8152-7FD6DEE16A7E}" type="pres">
      <dgm:prSet presAssocID="{6C013AD5-6E13-405B-A513-2F92FB082A4C}"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Upward trend"/>
        </a:ext>
      </dgm:extLst>
    </dgm:pt>
    <dgm:pt modelId="{85449C4A-C17E-4A4A-95CB-9F48388005F3}" type="pres">
      <dgm:prSet presAssocID="{6C013AD5-6E13-405B-A513-2F92FB082A4C}" presName="spaceRect" presStyleCnt="0"/>
      <dgm:spPr/>
    </dgm:pt>
    <dgm:pt modelId="{64848ABF-71B6-495F-9381-E1881B401847}" type="pres">
      <dgm:prSet presAssocID="{6C013AD5-6E13-405B-A513-2F92FB082A4C}" presName="textRect" presStyleLbl="revTx" presStyleIdx="3" presStyleCnt="7">
        <dgm:presLayoutVars>
          <dgm:chMax val="1"/>
          <dgm:chPref val="1"/>
        </dgm:presLayoutVars>
      </dgm:prSet>
      <dgm:spPr/>
    </dgm:pt>
    <dgm:pt modelId="{2160E04B-6051-4B0B-8D92-753B6527C8D5}" type="pres">
      <dgm:prSet presAssocID="{DDF72C06-0D35-4BDC-8960-345760F28298}" presName="sibTrans" presStyleCnt="0"/>
      <dgm:spPr/>
    </dgm:pt>
    <dgm:pt modelId="{0C431B4F-9E30-4316-B6EE-E5C3285FE4FB}" type="pres">
      <dgm:prSet presAssocID="{E88C5A34-1DA1-451B-9AFD-35E5FB0E8474}" presName="compNode" presStyleCnt="0"/>
      <dgm:spPr/>
    </dgm:pt>
    <dgm:pt modelId="{5F519B58-640B-46C7-A1C4-D7802A9F2364}" type="pres">
      <dgm:prSet presAssocID="{E88C5A34-1DA1-451B-9AFD-35E5FB0E8474}"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agnifying glass"/>
        </a:ext>
      </dgm:extLst>
    </dgm:pt>
    <dgm:pt modelId="{1CACE2A7-9299-4CD1-81D0-C5C1068DE527}" type="pres">
      <dgm:prSet presAssocID="{E88C5A34-1DA1-451B-9AFD-35E5FB0E8474}" presName="spaceRect" presStyleCnt="0"/>
      <dgm:spPr/>
    </dgm:pt>
    <dgm:pt modelId="{4FD54194-F09F-433B-991C-7DC5650396EE}" type="pres">
      <dgm:prSet presAssocID="{E88C5A34-1DA1-451B-9AFD-35E5FB0E8474}" presName="textRect" presStyleLbl="revTx" presStyleIdx="4" presStyleCnt="7">
        <dgm:presLayoutVars>
          <dgm:chMax val="1"/>
          <dgm:chPref val="1"/>
        </dgm:presLayoutVars>
      </dgm:prSet>
      <dgm:spPr/>
    </dgm:pt>
    <dgm:pt modelId="{BD7971F6-C291-4A3E-BE31-95EBC5DE8F14}" type="pres">
      <dgm:prSet presAssocID="{D57C0F3A-AD1B-4B58-BE5A-278CDEA5B0EC}" presName="sibTrans" presStyleCnt="0"/>
      <dgm:spPr/>
    </dgm:pt>
    <dgm:pt modelId="{BCB2E5CC-3102-4EFC-BD29-8501193836E2}" type="pres">
      <dgm:prSet presAssocID="{257B0AE1-BD7A-4D75-834C-2DE4372F2C30}" presName="compNode" presStyleCnt="0"/>
      <dgm:spPr/>
    </dgm:pt>
    <dgm:pt modelId="{E1028BA7-AD7A-4739-B27C-5461D2D0C1A6}" type="pres">
      <dgm:prSet presAssocID="{257B0AE1-BD7A-4D75-834C-2DE4372F2C30}"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Video camera"/>
        </a:ext>
      </dgm:extLst>
    </dgm:pt>
    <dgm:pt modelId="{142DFC95-164F-401A-B66E-5C0835490064}" type="pres">
      <dgm:prSet presAssocID="{257B0AE1-BD7A-4D75-834C-2DE4372F2C30}" presName="spaceRect" presStyleCnt="0"/>
      <dgm:spPr/>
    </dgm:pt>
    <dgm:pt modelId="{4D07B7D4-4306-40D7-8DD6-2850BBBD8497}" type="pres">
      <dgm:prSet presAssocID="{257B0AE1-BD7A-4D75-834C-2DE4372F2C30}" presName="textRect" presStyleLbl="revTx" presStyleIdx="5" presStyleCnt="7">
        <dgm:presLayoutVars>
          <dgm:chMax val="1"/>
          <dgm:chPref val="1"/>
        </dgm:presLayoutVars>
      </dgm:prSet>
      <dgm:spPr/>
    </dgm:pt>
    <dgm:pt modelId="{94C69895-8EB7-4973-9886-BC03AAD7D05C}" type="pres">
      <dgm:prSet presAssocID="{96C11A17-77B0-4A03-BA40-6BE69B9BE8BC}" presName="sibTrans" presStyleCnt="0"/>
      <dgm:spPr/>
    </dgm:pt>
    <dgm:pt modelId="{A9447200-1C73-4878-9CBD-11662113CFCE}" type="pres">
      <dgm:prSet presAssocID="{F7BE7822-8FBA-4A83-A7D5-C76FDDC1179C}" presName="compNode" presStyleCnt="0"/>
      <dgm:spPr/>
    </dgm:pt>
    <dgm:pt modelId="{384CC518-6E8D-4D93-AE28-8E0E5605B9AC}" type="pres">
      <dgm:prSet presAssocID="{F7BE7822-8FBA-4A83-A7D5-C76FDDC1179C}"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Radio microphone"/>
        </a:ext>
      </dgm:extLst>
    </dgm:pt>
    <dgm:pt modelId="{A2A69582-AA1C-489A-91C8-FD764F146DDB}" type="pres">
      <dgm:prSet presAssocID="{F7BE7822-8FBA-4A83-A7D5-C76FDDC1179C}" presName="spaceRect" presStyleCnt="0"/>
      <dgm:spPr/>
    </dgm:pt>
    <dgm:pt modelId="{DB17E62F-5CD4-42EE-9F63-8B9B8413F3AC}" type="pres">
      <dgm:prSet presAssocID="{F7BE7822-8FBA-4A83-A7D5-C76FDDC1179C}" presName="textRect" presStyleLbl="revTx" presStyleIdx="6" presStyleCnt="7">
        <dgm:presLayoutVars>
          <dgm:chMax val="1"/>
          <dgm:chPref val="1"/>
        </dgm:presLayoutVars>
      </dgm:prSet>
      <dgm:spPr/>
    </dgm:pt>
  </dgm:ptLst>
  <dgm:cxnLst>
    <dgm:cxn modelId="{AB992000-A002-47B7-AB06-132DA012F051}" type="presOf" srcId="{F383FB15-3193-46B7-B49A-586A5C0FAB5B}" destId="{71535881-1424-41A0-A2E3-A46CB01A1D7D}" srcOrd="0" destOrd="0" presId="urn:microsoft.com/office/officeart/2018/2/layout/IconLabelList"/>
    <dgm:cxn modelId="{13C5E20F-61ED-4508-9F16-A5B822A6CF46}" srcId="{77A877AA-42F5-4A97-AD8F-1C2967D9370E}" destId="{E88C5A34-1DA1-451B-9AFD-35E5FB0E8474}" srcOrd="4" destOrd="0" parTransId="{4B2BF68A-7B3E-45A4-B537-BE10AC2B077A}" sibTransId="{D57C0F3A-AD1B-4B58-BE5A-278CDEA5B0EC}"/>
    <dgm:cxn modelId="{AE663822-933A-453D-BF01-E70403767C6C}" srcId="{77A877AA-42F5-4A97-AD8F-1C2967D9370E}" destId="{257B0AE1-BD7A-4D75-834C-2DE4372F2C30}" srcOrd="5" destOrd="0" parTransId="{97404868-4EB0-46A3-872F-452314A2814C}" sibTransId="{96C11A17-77B0-4A03-BA40-6BE69B9BE8BC}"/>
    <dgm:cxn modelId="{9970DB2F-4021-4928-8A38-81702CCE5F98}" srcId="{77A877AA-42F5-4A97-AD8F-1C2967D9370E}" destId="{F7BE7822-8FBA-4A83-A7D5-C76FDDC1179C}" srcOrd="6" destOrd="0" parTransId="{4F3BAA2A-9F08-427C-8501-942B3FD348AE}" sibTransId="{DCD9376B-E11A-4523-8C16-0A30A01A4600}"/>
    <dgm:cxn modelId="{FCF5606C-C094-4B6D-9BDA-51B59E00F362}" type="presOf" srcId="{77A877AA-42F5-4A97-AD8F-1C2967D9370E}" destId="{9BED83C4-8057-4088-9755-C44F6F0766E1}" srcOrd="0" destOrd="0" presId="urn:microsoft.com/office/officeart/2018/2/layout/IconLabelList"/>
    <dgm:cxn modelId="{AF0EE56D-8E4A-43F5-9AA8-14D5D4BCAB9D}" type="presOf" srcId="{D10F5297-9E95-4F2B-935D-0A4E52115B40}" destId="{BAC70CD4-B1FB-4D54-97C2-3636AC18238F}" srcOrd="0" destOrd="0" presId="urn:microsoft.com/office/officeart/2018/2/layout/IconLabelList"/>
    <dgm:cxn modelId="{BEA0317D-B230-4E4B-BCCE-21BE72FF36E6}" srcId="{77A877AA-42F5-4A97-AD8F-1C2967D9370E}" destId="{A1A4E79C-56FF-49F6-8026-76650B10E7E9}" srcOrd="2" destOrd="0" parTransId="{5D1700A1-A0E8-4375-A410-7CB5EE6F3C24}" sibTransId="{84B46A30-BF41-4E16-B922-404699261AD6}"/>
    <dgm:cxn modelId="{6289687F-C963-45D7-91E0-6A890DCE4529}" type="presOf" srcId="{F7BE7822-8FBA-4A83-A7D5-C76FDDC1179C}" destId="{DB17E62F-5CD4-42EE-9F63-8B9B8413F3AC}" srcOrd="0" destOrd="0" presId="urn:microsoft.com/office/officeart/2018/2/layout/IconLabelList"/>
    <dgm:cxn modelId="{CC7EBC85-4062-4759-AF05-7C681D2B4FC8}" type="presOf" srcId="{6C013AD5-6E13-405B-A513-2F92FB082A4C}" destId="{64848ABF-71B6-495F-9381-E1881B401847}" srcOrd="0" destOrd="0" presId="urn:microsoft.com/office/officeart/2018/2/layout/IconLabelList"/>
    <dgm:cxn modelId="{328B4886-28F8-4F1F-A35B-60EE1F749F47}" type="presOf" srcId="{A1A4E79C-56FF-49F6-8026-76650B10E7E9}" destId="{6806CEAB-1529-4C90-87B9-D976C352D9DA}" srcOrd="0" destOrd="0" presId="urn:microsoft.com/office/officeart/2018/2/layout/IconLabelList"/>
    <dgm:cxn modelId="{895EB7C1-29B7-4FC3-AEC1-E58E61C59768}" srcId="{77A877AA-42F5-4A97-AD8F-1C2967D9370E}" destId="{6C013AD5-6E13-405B-A513-2F92FB082A4C}" srcOrd="3" destOrd="0" parTransId="{0893213A-4A88-4CE4-9314-62DE22A909B1}" sibTransId="{DDF72C06-0D35-4BDC-8960-345760F28298}"/>
    <dgm:cxn modelId="{EE0496C5-6FAC-4DA5-B0DE-3BBFD5B0E8F0}" type="presOf" srcId="{E88C5A34-1DA1-451B-9AFD-35E5FB0E8474}" destId="{4FD54194-F09F-433B-991C-7DC5650396EE}" srcOrd="0" destOrd="0" presId="urn:microsoft.com/office/officeart/2018/2/layout/IconLabelList"/>
    <dgm:cxn modelId="{8A9B41DD-200A-4B74-AAE3-3A5147B2683B}" type="presOf" srcId="{257B0AE1-BD7A-4D75-834C-2DE4372F2C30}" destId="{4D07B7D4-4306-40D7-8DD6-2850BBBD8497}" srcOrd="0" destOrd="0" presId="urn:microsoft.com/office/officeart/2018/2/layout/IconLabelList"/>
    <dgm:cxn modelId="{5C76ABE6-3C70-4BC5-8171-62E9E5AFE9B6}" srcId="{77A877AA-42F5-4A97-AD8F-1C2967D9370E}" destId="{F383FB15-3193-46B7-B49A-586A5C0FAB5B}" srcOrd="1" destOrd="0" parTransId="{615814C8-D485-4BF6-B343-1DF4115A0046}" sibTransId="{9BDB091B-8249-4AFB-98D6-97FC3E51B59F}"/>
    <dgm:cxn modelId="{9E106EF6-3F0A-4E6E-B9AA-6E6892ACAC2E}" srcId="{77A877AA-42F5-4A97-AD8F-1C2967D9370E}" destId="{D10F5297-9E95-4F2B-935D-0A4E52115B40}" srcOrd="0" destOrd="0" parTransId="{B287E278-82FE-4BCC-A293-D8D6C9C98E8B}" sibTransId="{5302046F-B8A2-4F43-95AE-094EA15B12A7}"/>
    <dgm:cxn modelId="{6CCF18E0-DB3B-41C3-93C3-18E9E66CF25B}" type="presParOf" srcId="{9BED83C4-8057-4088-9755-C44F6F0766E1}" destId="{27E51AEF-4A2D-40A3-86AF-FABB86B1385C}" srcOrd="0" destOrd="0" presId="urn:microsoft.com/office/officeart/2018/2/layout/IconLabelList"/>
    <dgm:cxn modelId="{F63419EC-68B4-4F6C-82BB-407AF1D36E03}" type="presParOf" srcId="{27E51AEF-4A2D-40A3-86AF-FABB86B1385C}" destId="{095459AA-3F9C-4C6A-9B0F-9EA1FCF61C1E}" srcOrd="0" destOrd="0" presId="urn:microsoft.com/office/officeart/2018/2/layout/IconLabelList"/>
    <dgm:cxn modelId="{C6311AC1-99FF-48EF-AA81-27D40875CCD1}" type="presParOf" srcId="{27E51AEF-4A2D-40A3-86AF-FABB86B1385C}" destId="{524EF948-9320-412C-844F-D705E24031C4}" srcOrd="1" destOrd="0" presId="urn:microsoft.com/office/officeart/2018/2/layout/IconLabelList"/>
    <dgm:cxn modelId="{3BE4784F-E005-4A0A-BADB-5F52733F9A87}" type="presParOf" srcId="{27E51AEF-4A2D-40A3-86AF-FABB86B1385C}" destId="{BAC70CD4-B1FB-4D54-97C2-3636AC18238F}" srcOrd="2" destOrd="0" presId="urn:microsoft.com/office/officeart/2018/2/layout/IconLabelList"/>
    <dgm:cxn modelId="{888F14F0-29A9-445A-A48A-D634243CBB03}" type="presParOf" srcId="{9BED83C4-8057-4088-9755-C44F6F0766E1}" destId="{78969327-CCFE-434B-985C-BFD708F0EBB9}" srcOrd="1" destOrd="0" presId="urn:microsoft.com/office/officeart/2018/2/layout/IconLabelList"/>
    <dgm:cxn modelId="{C69F888D-6E6B-4D4B-AAFA-CF43102DAF62}" type="presParOf" srcId="{9BED83C4-8057-4088-9755-C44F6F0766E1}" destId="{A58EAE12-2DFE-4851-8068-CDA9CC2D6B9B}" srcOrd="2" destOrd="0" presId="urn:microsoft.com/office/officeart/2018/2/layout/IconLabelList"/>
    <dgm:cxn modelId="{8F6D89D8-0CDF-4DBC-AD50-D4FB762DAC7A}" type="presParOf" srcId="{A58EAE12-2DFE-4851-8068-CDA9CC2D6B9B}" destId="{7D2C4301-99DA-4052-B2A4-4255EFA22E99}" srcOrd="0" destOrd="0" presId="urn:microsoft.com/office/officeart/2018/2/layout/IconLabelList"/>
    <dgm:cxn modelId="{22548BEB-779C-492D-89E4-6DC41531C501}" type="presParOf" srcId="{A58EAE12-2DFE-4851-8068-CDA9CC2D6B9B}" destId="{B9FFFBA6-515F-47A5-A51C-B682E5B2CDF0}" srcOrd="1" destOrd="0" presId="urn:microsoft.com/office/officeart/2018/2/layout/IconLabelList"/>
    <dgm:cxn modelId="{6EC15133-AD0B-4D34-8CDB-71397026D7EC}" type="presParOf" srcId="{A58EAE12-2DFE-4851-8068-CDA9CC2D6B9B}" destId="{71535881-1424-41A0-A2E3-A46CB01A1D7D}" srcOrd="2" destOrd="0" presId="urn:microsoft.com/office/officeart/2018/2/layout/IconLabelList"/>
    <dgm:cxn modelId="{56641789-80C5-421E-99AD-D74682EA5872}" type="presParOf" srcId="{9BED83C4-8057-4088-9755-C44F6F0766E1}" destId="{2D6F0670-A66C-4B1F-990A-D7751407DB7A}" srcOrd="3" destOrd="0" presId="urn:microsoft.com/office/officeart/2018/2/layout/IconLabelList"/>
    <dgm:cxn modelId="{0C3E2309-BD4E-411B-9F1E-3F51F5ADA2EA}" type="presParOf" srcId="{9BED83C4-8057-4088-9755-C44F6F0766E1}" destId="{91D32371-949A-45DE-A6E0-FD9050DFA13E}" srcOrd="4" destOrd="0" presId="urn:microsoft.com/office/officeart/2018/2/layout/IconLabelList"/>
    <dgm:cxn modelId="{4B7AC813-9534-4B55-9975-FCAEFC7D6404}" type="presParOf" srcId="{91D32371-949A-45DE-A6E0-FD9050DFA13E}" destId="{00CFCB66-8979-4345-9839-18488D68B274}" srcOrd="0" destOrd="0" presId="urn:microsoft.com/office/officeart/2018/2/layout/IconLabelList"/>
    <dgm:cxn modelId="{097E07D8-6159-4396-B5CD-31AB738F32F5}" type="presParOf" srcId="{91D32371-949A-45DE-A6E0-FD9050DFA13E}" destId="{E780B1B3-7538-4758-8304-6837DD4213D2}" srcOrd="1" destOrd="0" presId="urn:microsoft.com/office/officeart/2018/2/layout/IconLabelList"/>
    <dgm:cxn modelId="{5C57C44C-111D-4494-91B7-B87E4A5FDB52}" type="presParOf" srcId="{91D32371-949A-45DE-A6E0-FD9050DFA13E}" destId="{6806CEAB-1529-4C90-87B9-D976C352D9DA}" srcOrd="2" destOrd="0" presId="urn:microsoft.com/office/officeart/2018/2/layout/IconLabelList"/>
    <dgm:cxn modelId="{51590A2E-1904-4B34-962A-F49B175B9FDB}" type="presParOf" srcId="{9BED83C4-8057-4088-9755-C44F6F0766E1}" destId="{5B971A0C-B18B-48F5-BBD3-C4BF3A823EFF}" srcOrd="5" destOrd="0" presId="urn:microsoft.com/office/officeart/2018/2/layout/IconLabelList"/>
    <dgm:cxn modelId="{1F993BE1-A291-4E36-9450-E9C3DF9BF68E}" type="presParOf" srcId="{9BED83C4-8057-4088-9755-C44F6F0766E1}" destId="{065EAC86-7503-4E4D-8ADB-BB680F10C6C5}" srcOrd="6" destOrd="0" presId="urn:microsoft.com/office/officeart/2018/2/layout/IconLabelList"/>
    <dgm:cxn modelId="{4314720E-4129-4C28-A49C-EC87D1F6E8F7}" type="presParOf" srcId="{065EAC86-7503-4E4D-8ADB-BB680F10C6C5}" destId="{CA623100-33CB-4052-8152-7FD6DEE16A7E}" srcOrd="0" destOrd="0" presId="urn:microsoft.com/office/officeart/2018/2/layout/IconLabelList"/>
    <dgm:cxn modelId="{F7486DA8-CF3F-4503-9BA9-1CB3CBF67E77}" type="presParOf" srcId="{065EAC86-7503-4E4D-8ADB-BB680F10C6C5}" destId="{85449C4A-C17E-4A4A-95CB-9F48388005F3}" srcOrd="1" destOrd="0" presId="urn:microsoft.com/office/officeart/2018/2/layout/IconLabelList"/>
    <dgm:cxn modelId="{FBF88449-E048-4E12-A32C-C477C112E6DE}" type="presParOf" srcId="{065EAC86-7503-4E4D-8ADB-BB680F10C6C5}" destId="{64848ABF-71B6-495F-9381-E1881B401847}" srcOrd="2" destOrd="0" presId="urn:microsoft.com/office/officeart/2018/2/layout/IconLabelList"/>
    <dgm:cxn modelId="{CDAAA24D-2603-4DA2-8F30-44A5D3A72D70}" type="presParOf" srcId="{9BED83C4-8057-4088-9755-C44F6F0766E1}" destId="{2160E04B-6051-4B0B-8D92-753B6527C8D5}" srcOrd="7" destOrd="0" presId="urn:microsoft.com/office/officeart/2018/2/layout/IconLabelList"/>
    <dgm:cxn modelId="{3E1D744F-8106-45AE-98EE-FE06E35F0CE6}" type="presParOf" srcId="{9BED83C4-8057-4088-9755-C44F6F0766E1}" destId="{0C431B4F-9E30-4316-B6EE-E5C3285FE4FB}" srcOrd="8" destOrd="0" presId="urn:microsoft.com/office/officeart/2018/2/layout/IconLabelList"/>
    <dgm:cxn modelId="{8C58E4C1-6D87-4592-A451-6689A1E96E82}" type="presParOf" srcId="{0C431B4F-9E30-4316-B6EE-E5C3285FE4FB}" destId="{5F519B58-640B-46C7-A1C4-D7802A9F2364}" srcOrd="0" destOrd="0" presId="urn:microsoft.com/office/officeart/2018/2/layout/IconLabelList"/>
    <dgm:cxn modelId="{6B4EFD2F-5876-4CCD-B842-67B139B854C3}" type="presParOf" srcId="{0C431B4F-9E30-4316-B6EE-E5C3285FE4FB}" destId="{1CACE2A7-9299-4CD1-81D0-C5C1068DE527}" srcOrd="1" destOrd="0" presId="urn:microsoft.com/office/officeart/2018/2/layout/IconLabelList"/>
    <dgm:cxn modelId="{19C10233-7C00-4770-9024-EBEE48A1C3FE}" type="presParOf" srcId="{0C431B4F-9E30-4316-B6EE-E5C3285FE4FB}" destId="{4FD54194-F09F-433B-991C-7DC5650396EE}" srcOrd="2" destOrd="0" presId="urn:microsoft.com/office/officeart/2018/2/layout/IconLabelList"/>
    <dgm:cxn modelId="{08DD7FA0-75B1-4892-A18F-43697FC22D63}" type="presParOf" srcId="{9BED83C4-8057-4088-9755-C44F6F0766E1}" destId="{BD7971F6-C291-4A3E-BE31-95EBC5DE8F14}" srcOrd="9" destOrd="0" presId="urn:microsoft.com/office/officeart/2018/2/layout/IconLabelList"/>
    <dgm:cxn modelId="{4F3ED12F-A164-472C-B189-4F5E7FBFA72D}" type="presParOf" srcId="{9BED83C4-8057-4088-9755-C44F6F0766E1}" destId="{BCB2E5CC-3102-4EFC-BD29-8501193836E2}" srcOrd="10" destOrd="0" presId="urn:microsoft.com/office/officeart/2018/2/layout/IconLabelList"/>
    <dgm:cxn modelId="{B383FC82-1645-401E-9CC1-4164C7781E86}" type="presParOf" srcId="{BCB2E5CC-3102-4EFC-BD29-8501193836E2}" destId="{E1028BA7-AD7A-4739-B27C-5461D2D0C1A6}" srcOrd="0" destOrd="0" presId="urn:microsoft.com/office/officeart/2018/2/layout/IconLabelList"/>
    <dgm:cxn modelId="{79347524-1021-42C8-BFAF-230EAD7EE16D}" type="presParOf" srcId="{BCB2E5CC-3102-4EFC-BD29-8501193836E2}" destId="{142DFC95-164F-401A-B66E-5C0835490064}" srcOrd="1" destOrd="0" presId="urn:microsoft.com/office/officeart/2018/2/layout/IconLabelList"/>
    <dgm:cxn modelId="{95D5191E-EF1C-45D4-A78B-5A20AC477D95}" type="presParOf" srcId="{BCB2E5CC-3102-4EFC-BD29-8501193836E2}" destId="{4D07B7D4-4306-40D7-8DD6-2850BBBD8497}" srcOrd="2" destOrd="0" presId="urn:microsoft.com/office/officeart/2018/2/layout/IconLabelList"/>
    <dgm:cxn modelId="{C05E5687-71C1-4804-B775-D8DE2BC24CFF}" type="presParOf" srcId="{9BED83C4-8057-4088-9755-C44F6F0766E1}" destId="{94C69895-8EB7-4973-9886-BC03AAD7D05C}" srcOrd="11" destOrd="0" presId="urn:microsoft.com/office/officeart/2018/2/layout/IconLabelList"/>
    <dgm:cxn modelId="{77B71C66-BBD6-421B-AFB6-2D242885132F}" type="presParOf" srcId="{9BED83C4-8057-4088-9755-C44F6F0766E1}" destId="{A9447200-1C73-4878-9CBD-11662113CFCE}" srcOrd="12" destOrd="0" presId="urn:microsoft.com/office/officeart/2018/2/layout/IconLabelList"/>
    <dgm:cxn modelId="{C7ADD9DB-7144-481D-8E29-3764DCDE2E45}" type="presParOf" srcId="{A9447200-1C73-4878-9CBD-11662113CFCE}" destId="{384CC518-6E8D-4D93-AE28-8E0E5605B9AC}" srcOrd="0" destOrd="0" presId="urn:microsoft.com/office/officeart/2018/2/layout/IconLabelList"/>
    <dgm:cxn modelId="{902236FA-A19D-472E-BDA2-430A841079AE}" type="presParOf" srcId="{A9447200-1C73-4878-9CBD-11662113CFCE}" destId="{A2A69582-AA1C-489A-91C8-FD764F146DDB}" srcOrd="1" destOrd="0" presId="urn:microsoft.com/office/officeart/2018/2/layout/IconLabelList"/>
    <dgm:cxn modelId="{80EE6334-2550-46BB-997C-0BB184A29117}" type="presParOf" srcId="{A9447200-1C73-4878-9CBD-11662113CFCE}" destId="{DB17E62F-5CD4-42EE-9F63-8B9B8413F3AC}"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6E3FDB72-6333-4666-9155-E39B969B1550}"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E2BFF6F8-9B34-4931-A9F6-C363AD33BEE7}">
      <dgm:prSet/>
      <dgm:spPr/>
      <dgm:t>
        <a:bodyPr/>
        <a:lstStyle/>
        <a:p>
          <a:pPr>
            <a:lnSpc>
              <a:spcPct val="100000"/>
            </a:lnSpc>
          </a:pPr>
          <a:r>
            <a:rPr lang="es-ES_tradnl"/>
            <a:t>Grupo conformado desde el laboratorio ciudadano</a:t>
          </a:r>
          <a:endParaRPr lang="en-US"/>
        </a:p>
      </dgm:t>
    </dgm:pt>
    <dgm:pt modelId="{AE998FBC-BB1C-4568-9BE3-2C057BC02056}" type="parTrans" cxnId="{E4415988-D584-4764-B2C6-EDD2AC0D988D}">
      <dgm:prSet/>
      <dgm:spPr/>
      <dgm:t>
        <a:bodyPr/>
        <a:lstStyle/>
        <a:p>
          <a:endParaRPr lang="en-US"/>
        </a:p>
      </dgm:t>
    </dgm:pt>
    <dgm:pt modelId="{C10317D4-D5A7-4D61-9AFC-F30CA4C8BC44}" type="sibTrans" cxnId="{E4415988-D584-4764-B2C6-EDD2AC0D988D}">
      <dgm:prSet/>
      <dgm:spPr/>
      <dgm:t>
        <a:bodyPr/>
        <a:lstStyle/>
        <a:p>
          <a:pPr>
            <a:lnSpc>
              <a:spcPct val="100000"/>
            </a:lnSpc>
          </a:pPr>
          <a:endParaRPr lang="en-US"/>
        </a:p>
      </dgm:t>
    </dgm:pt>
    <dgm:pt modelId="{EFAB4DE6-04BA-44C2-BB88-A82B744157F4}">
      <dgm:prSet/>
      <dgm:spPr/>
      <dgm:t>
        <a:bodyPr/>
        <a:lstStyle/>
        <a:p>
          <a:pPr>
            <a:lnSpc>
              <a:spcPct val="100000"/>
            </a:lnSpc>
          </a:pPr>
          <a:r>
            <a:rPr lang="es-ES_tradnl"/>
            <a:t>Discusión acerca de su experiencia en la participación</a:t>
          </a:r>
          <a:endParaRPr lang="en-US"/>
        </a:p>
      </dgm:t>
    </dgm:pt>
    <dgm:pt modelId="{B1368D27-4304-4275-8B44-007479D91495}" type="parTrans" cxnId="{26B88032-39F2-40F7-A954-F6953AA4F070}">
      <dgm:prSet/>
      <dgm:spPr/>
      <dgm:t>
        <a:bodyPr/>
        <a:lstStyle/>
        <a:p>
          <a:endParaRPr lang="en-US"/>
        </a:p>
      </dgm:t>
    </dgm:pt>
    <dgm:pt modelId="{498E753E-9116-4E5C-9BE5-19201A18AC58}" type="sibTrans" cxnId="{26B88032-39F2-40F7-A954-F6953AA4F070}">
      <dgm:prSet/>
      <dgm:spPr/>
      <dgm:t>
        <a:bodyPr/>
        <a:lstStyle/>
        <a:p>
          <a:pPr>
            <a:lnSpc>
              <a:spcPct val="100000"/>
            </a:lnSpc>
          </a:pPr>
          <a:endParaRPr lang="en-US"/>
        </a:p>
      </dgm:t>
    </dgm:pt>
    <dgm:pt modelId="{6435BC7F-358F-4A48-A21D-4C6C9344A43E}">
      <dgm:prSet/>
      <dgm:spPr/>
      <dgm:t>
        <a:bodyPr/>
        <a:lstStyle/>
        <a:p>
          <a:pPr>
            <a:lnSpc>
              <a:spcPct val="100000"/>
            </a:lnSpc>
          </a:pPr>
          <a:r>
            <a:rPr lang="es-ES_tradnl"/>
            <a:t>Grabación y filmación</a:t>
          </a:r>
          <a:endParaRPr lang="en-US"/>
        </a:p>
      </dgm:t>
    </dgm:pt>
    <dgm:pt modelId="{AD26837F-52FC-4278-8199-477AFB779549}" type="parTrans" cxnId="{48712763-96BC-444B-AC75-9294F8ABB4EC}">
      <dgm:prSet/>
      <dgm:spPr/>
      <dgm:t>
        <a:bodyPr/>
        <a:lstStyle/>
        <a:p>
          <a:endParaRPr lang="en-US"/>
        </a:p>
      </dgm:t>
    </dgm:pt>
    <dgm:pt modelId="{6A2F9566-2D0D-48B6-B4A1-C171BFBFDF5E}" type="sibTrans" cxnId="{48712763-96BC-444B-AC75-9294F8ABB4EC}">
      <dgm:prSet/>
      <dgm:spPr/>
      <dgm:t>
        <a:bodyPr/>
        <a:lstStyle/>
        <a:p>
          <a:pPr>
            <a:lnSpc>
              <a:spcPct val="100000"/>
            </a:lnSpc>
          </a:pPr>
          <a:endParaRPr lang="en-US"/>
        </a:p>
      </dgm:t>
    </dgm:pt>
    <dgm:pt modelId="{93081461-5622-4448-8810-E832224072F2}">
      <dgm:prSet/>
      <dgm:spPr/>
      <dgm:t>
        <a:bodyPr/>
        <a:lstStyle/>
        <a:p>
          <a:pPr>
            <a:lnSpc>
              <a:spcPct val="100000"/>
            </a:lnSpc>
          </a:pPr>
          <a:r>
            <a:rPr lang="es-ES_tradnl"/>
            <a:t>Bases de datos y análisis del discurso mediante el software Atlas ti.</a:t>
          </a:r>
          <a:endParaRPr lang="en-US"/>
        </a:p>
      </dgm:t>
    </dgm:pt>
    <dgm:pt modelId="{F1AF52F8-E8F5-4C57-B0F3-35C422F712D6}" type="parTrans" cxnId="{F943149D-EAA5-484E-B437-682B0C1B022A}">
      <dgm:prSet/>
      <dgm:spPr/>
      <dgm:t>
        <a:bodyPr/>
        <a:lstStyle/>
        <a:p>
          <a:endParaRPr lang="en-US"/>
        </a:p>
      </dgm:t>
    </dgm:pt>
    <dgm:pt modelId="{F0FF0C96-4405-45E4-ADA0-722EC3F42902}" type="sibTrans" cxnId="{F943149D-EAA5-484E-B437-682B0C1B022A}">
      <dgm:prSet/>
      <dgm:spPr/>
      <dgm:t>
        <a:bodyPr/>
        <a:lstStyle/>
        <a:p>
          <a:endParaRPr lang="en-US"/>
        </a:p>
      </dgm:t>
    </dgm:pt>
    <dgm:pt modelId="{DE975718-10F3-400B-9E34-A60D4E192D58}" type="pres">
      <dgm:prSet presAssocID="{6E3FDB72-6333-4666-9155-E39B969B1550}" presName="root" presStyleCnt="0">
        <dgm:presLayoutVars>
          <dgm:dir/>
          <dgm:resizeHandles val="exact"/>
        </dgm:presLayoutVars>
      </dgm:prSet>
      <dgm:spPr/>
    </dgm:pt>
    <dgm:pt modelId="{89FFAEE9-F743-4182-8138-14B740F6DE91}" type="pres">
      <dgm:prSet presAssocID="{6E3FDB72-6333-4666-9155-E39B969B1550}" presName="container" presStyleCnt="0">
        <dgm:presLayoutVars>
          <dgm:dir/>
          <dgm:resizeHandles val="exact"/>
        </dgm:presLayoutVars>
      </dgm:prSet>
      <dgm:spPr/>
    </dgm:pt>
    <dgm:pt modelId="{17138ED7-F3BC-4F08-A601-98CF4A2BDEA0}" type="pres">
      <dgm:prSet presAssocID="{E2BFF6F8-9B34-4931-A9F6-C363AD33BEE7}" presName="compNode" presStyleCnt="0"/>
      <dgm:spPr/>
    </dgm:pt>
    <dgm:pt modelId="{823E9B35-954D-42B4-B2C5-4C09F1CA3153}" type="pres">
      <dgm:prSet presAssocID="{E2BFF6F8-9B34-4931-A9F6-C363AD33BEE7}" presName="iconBgRect" presStyleLbl="bgShp" presStyleIdx="0" presStyleCnt="4"/>
      <dgm:spPr/>
    </dgm:pt>
    <dgm:pt modelId="{443F60F5-FB53-4E29-90E8-4A75329D9C89}" type="pres">
      <dgm:prSet presAssocID="{E2BFF6F8-9B34-4931-A9F6-C363AD33BEE7}"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icroscopio"/>
        </a:ext>
      </dgm:extLst>
    </dgm:pt>
    <dgm:pt modelId="{EED764E8-EF5C-40BC-A0E6-AF6C09373C90}" type="pres">
      <dgm:prSet presAssocID="{E2BFF6F8-9B34-4931-A9F6-C363AD33BEE7}" presName="spaceRect" presStyleCnt="0"/>
      <dgm:spPr/>
    </dgm:pt>
    <dgm:pt modelId="{3B1B92E3-2176-4991-BC48-2DBA19C1A01C}" type="pres">
      <dgm:prSet presAssocID="{E2BFF6F8-9B34-4931-A9F6-C363AD33BEE7}" presName="textRect" presStyleLbl="revTx" presStyleIdx="0" presStyleCnt="4">
        <dgm:presLayoutVars>
          <dgm:chMax val="1"/>
          <dgm:chPref val="1"/>
        </dgm:presLayoutVars>
      </dgm:prSet>
      <dgm:spPr/>
    </dgm:pt>
    <dgm:pt modelId="{CE8528BF-88BE-42EB-828E-196AED4A9B50}" type="pres">
      <dgm:prSet presAssocID="{C10317D4-D5A7-4D61-9AFC-F30CA4C8BC44}" presName="sibTrans" presStyleLbl="sibTrans2D1" presStyleIdx="0" presStyleCnt="0"/>
      <dgm:spPr/>
    </dgm:pt>
    <dgm:pt modelId="{BB24BFAD-0CA4-418C-B18A-FC9F007423E5}" type="pres">
      <dgm:prSet presAssocID="{EFAB4DE6-04BA-44C2-BB88-A82B744157F4}" presName="compNode" presStyleCnt="0"/>
      <dgm:spPr/>
    </dgm:pt>
    <dgm:pt modelId="{3FE32175-D87F-43B3-AFA9-92290B31EA8A}" type="pres">
      <dgm:prSet presAssocID="{EFAB4DE6-04BA-44C2-BB88-A82B744157F4}" presName="iconBgRect" presStyleLbl="bgShp" presStyleIdx="1" presStyleCnt="4"/>
      <dgm:spPr/>
    </dgm:pt>
    <dgm:pt modelId="{D4E2D737-065B-49D1-867D-642F1753C04B}" type="pres">
      <dgm:prSet presAssocID="{EFAB4DE6-04BA-44C2-BB88-A82B744157F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eunión"/>
        </a:ext>
      </dgm:extLst>
    </dgm:pt>
    <dgm:pt modelId="{0F914061-CBEB-439A-B9FA-980481A65212}" type="pres">
      <dgm:prSet presAssocID="{EFAB4DE6-04BA-44C2-BB88-A82B744157F4}" presName="spaceRect" presStyleCnt="0"/>
      <dgm:spPr/>
    </dgm:pt>
    <dgm:pt modelId="{5B1165FA-DFFC-42D6-9553-8A05AE5498D5}" type="pres">
      <dgm:prSet presAssocID="{EFAB4DE6-04BA-44C2-BB88-A82B744157F4}" presName="textRect" presStyleLbl="revTx" presStyleIdx="1" presStyleCnt="4">
        <dgm:presLayoutVars>
          <dgm:chMax val="1"/>
          <dgm:chPref val="1"/>
        </dgm:presLayoutVars>
      </dgm:prSet>
      <dgm:spPr/>
    </dgm:pt>
    <dgm:pt modelId="{9D9479D9-E6BB-44D4-AF1C-AC242B0B08F3}" type="pres">
      <dgm:prSet presAssocID="{498E753E-9116-4E5C-9BE5-19201A18AC58}" presName="sibTrans" presStyleLbl="sibTrans2D1" presStyleIdx="0" presStyleCnt="0"/>
      <dgm:spPr/>
    </dgm:pt>
    <dgm:pt modelId="{C4AB8B73-529F-4572-99D1-5078FA31B553}" type="pres">
      <dgm:prSet presAssocID="{6435BC7F-358F-4A48-A21D-4C6C9344A43E}" presName="compNode" presStyleCnt="0"/>
      <dgm:spPr/>
    </dgm:pt>
    <dgm:pt modelId="{3C94F750-555A-4DC2-91C5-B2A259D8FEB5}" type="pres">
      <dgm:prSet presAssocID="{6435BC7F-358F-4A48-A21D-4C6C9344A43E}" presName="iconBgRect" presStyleLbl="bgShp" presStyleIdx="2" presStyleCnt="4"/>
      <dgm:spPr/>
    </dgm:pt>
    <dgm:pt modelId="{4E126C4F-7DFB-4310-81ED-A74261105660}" type="pres">
      <dgm:prSet presAssocID="{6435BC7F-358F-4A48-A21D-4C6C9344A43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Video camera"/>
        </a:ext>
      </dgm:extLst>
    </dgm:pt>
    <dgm:pt modelId="{36855C9C-B1A2-4977-8174-8BCDB14401A0}" type="pres">
      <dgm:prSet presAssocID="{6435BC7F-358F-4A48-A21D-4C6C9344A43E}" presName="spaceRect" presStyleCnt="0"/>
      <dgm:spPr/>
    </dgm:pt>
    <dgm:pt modelId="{F570A22E-0761-41E1-88AA-E44F290B88D1}" type="pres">
      <dgm:prSet presAssocID="{6435BC7F-358F-4A48-A21D-4C6C9344A43E}" presName="textRect" presStyleLbl="revTx" presStyleIdx="2" presStyleCnt="4">
        <dgm:presLayoutVars>
          <dgm:chMax val="1"/>
          <dgm:chPref val="1"/>
        </dgm:presLayoutVars>
      </dgm:prSet>
      <dgm:spPr/>
    </dgm:pt>
    <dgm:pt modelId="{94A26849-5D1B-4E80-B7FF-55BA34E081B9}" type="pres">
      <dgm:prSet presAssocID="{6A2F9566-2D0D-48B6-B4A1-C171BFBFDF5E}" presName="sibTrans" presStyleLbl="sibTrans2D1" presStyleIdx="0" presStyleCnt="0"/>
      <dgm:spPr/>
    </dgm:pt>
    <dgm:pt modelId="{69D57FC9-6C79-4463-9498-0374E251F54D}" type="pres">
      <dgm:prSet presAssocID="{93081461-5622-4448-8810-E832224072F2}" presName="compNode" presStyleCnt="0"/>
      <dgm:spPr/>
    </dgm:pt>
    <dgm:pt modelId="{ACE9349C-FA1F-4287-87E5-33C7009F0D4B}" type="pres">
      <dgm:prSet presAssocID="{93081461-5622-4448-8810-E832224072F2}" presName="iconBgRect" presStyleLbl="bgShp" presStyleIdx="3" presStyleCnt="4"/>
      <dgm:spPr/>
    </dgm:pt>
    <dgm:pt modelId="{65960340-F5E9-4776-8903-59677460C191}" type="pres">
      <dgm:prSet presAssocID="{93081461-5622-4448-8810-E832224072F2}"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ar chart"/>
        </a:ext>
      </dgm:extLst>
    </dgm:pt>
    <dgm:pt modelId="{AC46BAEA-333F-404B-990F-CD2C7D337427}" type="pres">
      <dgm:prSet presAssocID="{93081461-5622-4448-8810-E832224072F2}" presName="spaceRect" presStyleCnt="0"/>
      <dgm:spPr/>
    </dgm:pt>
    <dgm:pt modelId="{12238F24-876D-4829-A291-4D8DBE14E58D}" type="pres">
      <dgm:prSet presAssocID="{93081461-5622-4448-8810-E832224072F2}" presName="textRect" presStyleLbl="revTx" presStyleIdx="3" presStyleCnt="4">
        <dgm:presLayoutVars>
          <dgm:chMax val="1"/>
          <dgm:chPref val="1"/>
        </dgm:presLayoutVars>
      </dgm:prSet>
      <dgm:spPr/>
    </dgm:pt>
  </dgm:ptLst>
  <dgm:cxnLst>
    <dgm:cxn modelId="{0C26810F-7BBC-8A4E-8820-99C150AA7D0B}" type="presOf" srcId="{C10317D4-D5A7-4D61-9AFC-F30CA4C8BC44}" destId="{CE8528BF-88BE-42EB-828E-196AED4A9B50}" srcOrd="0" destOrd="0" presId="urn:microsoft.com/office/officeart/2018/2/layout/IconCircleList"/>
    <dgm:cxn modelId="{ECD14612-A853-9545-94B8-4173E4FD76BE}" type="presOf" srcId="{6435BC7F-358F-4A48-A21D-4C6C9344A43E}" destId="{F570A22E-0761-41E1-88AA-E44F290B88D1}" srcOrd="0" destOrd="0" presId="urn:microsoft.com/office/officeart/2018/2/layout/IconCircleList"/>
    <dgm:cxn modelId="{9E8C6326-62DC-904A-BDC2-82960218C655}" type="presOf" srcId="{498E753E-9116-4E5C-9BE5-19201A18AC58}" destId="{9D9479D9-E6BB-44D4-AF1C-AC242B0B08F3}" srcOrd="0" destOrd="0" presId="urn:microsoft.com/office/officeart/2018/2/layout/IconCircleList"/>
    <dgm:cxn modelId="{26B88032-39F2-40F7-A954-F6953AA4F070}" srcId="{6E3FDB72-6333-4666-9155-E39B969B1550}" destId="{EFAB4DE6-04BA-44C2-BB88-A82B744157F4}" srcOrd="1" destOrd="0" parTransId="{B1368D27-4304-4275-8B44-007479D91495}" sibTransId="{498E753E-9116-4E5C-9BE5-19201A18AC58}"/>
    <dgm:cxn modelId="{91C96343-3A14-AE45-A1DB-85B3750546CC}" type="presOf" srcId="{6A2F9566-2D0D-48B6-B4A1-C171BFBFDF5E}" destId="{94A26849-5D1B-4E80-B7FF-55BA34E081B9}" srcOrd="0" destOrd="0" presId="urn:microsoft.com/office/officeart/2018/2/layout/IconCircleList"/>
    <dgm:cxn modelId="{48712763-96BC-444B-AC75-9294F8ABB4EC}" srcId="{6E3FDB72-6333-4666-9155-E39B969B1550}" destId="{6435BC7F-358F-4A48-A21D-4C6C9344A43E}" srcOrd="2" destOrd="0" parTransId="{AD26837F-52FC-4278-8199-477AFB779549}" sibTransId="{6A2F9566-2D0D-48B6-B4A1-C171BFBFDF5E}"/>
    <dgm:cxn modelId="{E4415988-D584-4764-B2C6-EDD2AC0D988D}" srcId="{6E3FDB72-6333-4666-9155-E39B969B1550}" destId="{E2BFF6F8-9B34-4931-A9F6-C363AD33BEE7}" srcOrd="0" destOrd="0" parTransId="{AE998FBC-BB1C-4568-9BE3-2C057BC02056}" sibTransId="{C10317D4-D5A7-4D61-9AFC-F30CA4C8BC44}"/>
    <dgm:cxn modelId="{087CA296-A7B7-D14B-A805-37C74A725EF8}" type="presOf" srcId="{6E3FDB72-6333-4666-9155-E39B969B1550}" destId="{DE975718-10F3-400B-9E34-A60D4E192D58}" srcOrd="0" destOrd="0" presId="urn:microsoft.com/office/officeart/2018/2/layout/IconCircleList"/>
    <dgm:cxn modelId="{F943149D-EAA5-484E-B437-682B0C1B022A}" srcId="{6E3FDB72-6333-4666-9155-E39B969B1550}" destId="{93081461-5622-4448-8810-E832224072F2}" srcOrd="3" destOrd="0" parTransId="{F1AF52F8-E8F5-4C57-B0F3-35C422F712D6}" sibTransId="{F0FF0C96-4405-45E4-ADA0-722EC3F42902}"/>
    <dgm:cxn modelId="{27FBBFA6-73D7-9E41-B214-8235806CF67B}" type="presOf" srcId="{93081461-5622-4448-8810-E832224072F2}" destId="{12238F24-876D-4829-A291-4D8DBE14E58D}" srcOrd="0" destOrd="0" presId="urn:microsoft.com/office/officeart/2018/2/layout/IconCircleList"/>
    <dgm:cxn modelId="{B77DBBAF-FAFF-904C-84BA-139B43BF9919}" type="presOf" srcId="{E2BFF6F8-9B34-4931-A9F6-C363AD33BEE7}" destId="{3B1B92E3-2176-4991-BC48-2DBA19C1A01C}" srcOrd="0" destOrd="0" presId="urn:microsoft.com/office/officeart/2018/2/layout/IconCircleList"/>
    <dgm:cxn modelId="{0DA281C6-8DC4-0D47-A0F0-8D6D73375B72}" type="presOf" srcId="{EFAB4DE6-04BA-44C2-BB88-A82B744157F4}" destId="{5B1165FA-DFFC-42D6-9553-8A05AE5498D5}" srcOrd="0" destOrd="0" presId="urn:microsoft.com/office/officeart/2018/2/layout/IconCircleList"/>
    <dgm:cxn modelId="{CAE710B7-5CB1-0449-A1BC-7FBD37DEF217}" type="presParOf" srcId="{DE975718-10F3-400B-9E34-A60D4E192D58}" destId="{89FFAEE9-F743-4182-8138-14B740F6DE91}" srcOrd="0" destOrd="0" presId="urn:microsoft.com/office/officeart/2018/2/layout/IconCircleList"/>
    <dgm:cxn modelId="{9D2CD99A-EFAD-8E47-A92D-07BF675F4416}" type="presParOf" srcId="{89FFAEE9-F743-4182-8138-14B740F6DE91}" destId="{17138ED7-F3BC-4F08-A601-98CF4A2BDEA0}" srcOrd="0" destOrd="0" presId="urn:microsoft.com/office/officeart/2018/2/layout/IconCircleList"/>
    <dgm:cxn modelId="{0949D037-82F0-4747-A290-13D41E2ABC60}" type="presParOf" srcId="{17138ED7-F3BC-4F08-A601-98CF4A2BDEA0}" destId="{823E9B35-954D-42B4-B2C5-4C09F1CA3153}" srcOrd="0" destOrd="0" presId="urn:microsoft.com/office/officeart/2018/2/layout/IconCircleList"/>
    <dgm:cxn modelId="{F6F488C3-4A85-A549-8167-AF93ABEC7EA6}" type="presParOf" srcId="{17138ED7-F3BC-4F08-A601-98CF4A2BDEA0}" destId="{443F60F5-FB53-4E29-90E8-4A75329D9C89}" srcOrd="1" destOrd="0" presId="urn:microsoft.com/office/officeart/2018/2/layout/IconCircleList"/>
    <dgm:cxn modelId="{4F6DF086-EEF9-0A41-8BD8-46EA3ACFDC55}" type="presParOf" srcId="{17138ED7-F3BC-4F08-A601-98CF4A2BDEA0}" destId="{EED764E8-EF5C-40BC-A0E6-AF6C09373C90}" srcOrd="2" destOrd="0" presId="urn:microsoft.com/office/officeart/2018/2/layout/IconCircleList"/>
    <dgm:cxn modelId="{700BDE74-889C-444D-B3B0-EB01C6DD8530}" type="presParOf" srcId="{17138ED7-F3BC-4F08-A601-98CF4A2BDEA0}" destId="{3B1B92E3-2176-4991-BC48-2DBA19C1A01C}" srcOrd="3" destOrd="0" presId="urn:microsoft.com/office/officeart/2018/2/layout/IconCircleList"/>
    <dgm:cxn modelId="{3F7F3760-2886-644F-A595-27F148113626}" type="presParOf" srcId="{89FFAEE9-F743-4182-8138-14B740F6DE91}" destId="{CE8528BF-88BE-42EB-828E-196AED4A9B50}" srcOrd="1" destOrd="0" presId="urn:microsoft.com/office/officeart/2018/2/layout/IconCircleList"/>
    <dgm:cxn modelId="{61632698-8193-A34B-8796-E87FAF5AE506}" type="presParOf" srcId="{89FFAEE9-F743-4182-8138-14B740F6DE91}" destId="{BB24BFAD-0CA4-418C-B18A-FC9F007423E5}" srcOrd="2" destOrd="0" presId="urn:microsoft.com/office/officeart/2018/2/layout/IconCircleList"/>
    <dgm:cxn modelId="{BC77ACCD-7083-1847-A8D0-DBFD1750AAF6}" type="presParOf" srcId="{BB24BFAD-0CA4-418C-B18A-FC9F007423E5}" destId="{3FE32175-D87F-43B3-AFA9-92290B31EA8A}" srcOrd="0" destOrd="0" presId="urn:microsoft.com/office/officeart/2018/2/layout/IconCircleList"/>
    <dgm:cxn modelId="{A14244B8-4DF3-2846-AE1B-FCEF7A5E8E8F}" type="presParOf" srcId="{BB24BFAD-0CA4-418C-B18A-FC9F007423E5}" destId="{D4E2D737-065B-49D1-867D-642F1753C04B}" srcOrd="1" destOrd="0" presId="urn:microsoft.com/office/officeart/2018/2/layout/IconCircleList"/>
    <dgm:cxn modelId="{83AAD6E3-7355-7B48-88C5-5AFA1449D5C4}" type="presParOf" srcId="{BB24BFAD-0CA4-418C-B18A-FC9F007423E5}" destId="{0F914061-CBEB-439A-B9FA-980481A65212}" srcOrd="2" destOrd="0" presId="urn:microsoft.com/office/officeart/2018/2/layout/IconCircleList"/>
    <dgm:cxn modelId="{EAC47CE5-2279-E546-89B9-D48C962F747A}" type="presParOf" srcId="{BB24BFAD-0CA4-418C-B18A-FC9F007423E5}" destId="{5B1165FA-DFFC-42D6-9553-8A05AE5498D5}" srcOrd="3" destOrd="0" presId="urn:microsoft.com/office/officeart/2018/2/layout/IconCircleList"/>
    <dgm:cxn modelId="{30F47829-5EC1-0F40-A611-5264A9A65930}" type="presParOf" srcId="{89FFAEE9-F743-4182-8138-14B740F6DE91}" destId="{9D9479D9-E6BB-44D4-AF1C-AC242B0B08F3}" srcOrd="3" destOrd="0" presId="urn:microsoft.com/office/officeart/2018/2/layout/IconCircleList"/>
    <dgm:cxn modelId="{203CF332-D3D0-AE4C-8F00-A9913FB7B4E0}" type="presParOf" srcId="{89FFAEE9-F743-4182-8138-14B740F6DE91}" destId="{C4AB8B73-529F-4572-99D1-5078FA31B553}" srcOrd="4" destOrd="0" presId="urn:microsoft.com/office/officeart/2018/2/layout/IconCircleList"/>
    <dgm:cxn modelId="{34F5C0D6-CEC3-A641-958D-2525CDEE394A}" type="presParOf" srcId="{C4AB8B73-529F-4572-99D1-5078FA31B553}" destId="{3C94F750-555A-4DC2-91C5-B2A259D8FEB5}" srcOrd="0" destOrd="0" presId="urn:microsoft.com/office/officeart/2018/2/layout/IconCircleList"/>
    <dgm:cxn modelId="{8874582E-4771-8645-B1C1-23AA3B14E01E}" type="presParOf" srcId="{C4AB8B73-529F-4572-99D1-5078FA31B553}" destId="{4E126C4F-7DFB-4310-81ED-A74261105660}" srcOrd="1" destOrd="0" presId="urn:microsoft.com/office/officeart/2018/2/layout/IconCircleList"/>
    <dgm:cxn modelId="{B0F44552-E857-0F4C-B0D4-08F32E3C7592}" type="presParOf" srcId="{C4AB8B73-529F-4572-99D1-5078FA31B553}" destId="{36855C9C-B1A2-4977-8174-8BCDB14401A0}" srcOrd="2" destOrd="0" presId="urn:microsoft.com/office/officeart/2018/2/layout/IconCircleList"/>
    <dgm:cxn modelId="{E23E1205-0377-7C49-B9D8-AB870AAB3E99}" type="presParOf" srcId="{C4AB8B73-529F-4572-99D1-5078FA31B553}" destId="{F570A22E-0761-41E1-88AA-E44F290B88D1}" srcOrd="3" destOrd="0" presId="urn:microsoft.com/office/officeart/2018/2/layout/IconCircleList"/>
    <dgm:cxn modelId="{7AA39D88-115D-AF4E-9009-7F1190BE8E4A}" type="presParOf" srcId="{89FFAEE9-F743-4182-8138-14B740F6DE91}" destId="{94A26849-5D1B-4E80-B7FF-55BA34E081B9}" srcOrd="5" destOrd="0" presId="urn:microsoft.com/office/officeart/2018/2/layout/IconCircleList"/>
    <dgm:cxn modelId="{FE3A225B-7F26-3243-9BCB-912CCE6121A6}" type="presParOf" srcId="{89FFAEE9-F743-4182-8138-14B740F6DE91}" destId="{69D57FC9-6C79-4463-9498-0374E251F54D}" srcOrd="6" destOrd="0" presId="urn:microsoft.com/office/officeart/2018/2/layout/IconCircleList"/>
    <dgm:cxn modelId="{DE38068C-C55F-934E-8FEE-2362033F4766}" type="presParOf" srcId="{69D57FC9-6C79-4463-9498-0374E251F54D}" destId="{ACE9349C-FA1F-4287-87E5-33C7009F0D4B}" srcOrd="0" destOrd="0" presId="urn:microsoft.com/office/officeart/2018/2/layout/IconCircleList"/>
    <dgm:cxn modelId="{95FF83D6-CD5F-DF47-B0CE-7BDF565E18EE}" type="presParOf" srcId="{69D57FC9-6C79-4463-9498-0374E251F54D}" destId="{65960340-F5E9-4776-8903-59677460C191}" srcOrd="1" destOrd="0" presId="urn:microsoft.com/office/officeart/2018/2/layout/IconCircleList"/>
    <dgm:cxn modelId="{EB5A90BA-C5BA-AA44-8F5C-FA4AB7FC44FC}" type="presParOf" srcId="{69D57FC9-6C79-4463-9498-0374E251F54D}" destId="{AC46BAEA-333F-404B-990F-CD2C7D337427}" srcOrd="2" destOrd="0" presId="urn:microsoft.com/office/officeart/2018/2/layout/IconCircleList"/>
    <dgm:cxn modelId="{9945BF54-B83C-C845-BAB0-0CAA426597B4}" type="presParOf" srcId="{69D57FC9-6C79-4463-9498-0374E251F54D}" destId="{12238F24-876D-4829-A291-4D8DBE14E58D}"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C9E93F4-BB1F-49CF-8D1E-7D745B0B1996}" type="doc">
      <dgm:prSet loTypeId="urn:microsoft.com/office/officeart/2017/3/layout/HorizontalPathTimeline" loCatId="process" qsTypeId="urn:microsoft.com/office/officeart/2005/8/quickstyle/simple1" qsCatId="simple" csTypeId="urn:microsoft.com/office/officeart/2005/8/colors/colorful2" csCatId="colorful" phldr="1"/>
      <dgm:spPr/>
      <dgm:t>
        <a:bodyPr/>
        <a:lstStyle/>
        <a:p>
          <a:endParaRPr lang="en-US"/>
        </a:p>
      </dgm:t>
    </dgm:pt>
    <dgm:pt modelId="{52845D25-7979-4D3D-98FA-082136A1C8BF}">
      <dgm:prSet/>
      <dgm:spPr/>
      <dgm:t>
        <a:bodyPr/>
        <a:lstStyle/>
        <a:p>
          <a:pPr>
            <a:defRPr b="1"/>
          </a:pPr>
          <a:r>
            <a:rPr lang="en-US"/>
            <a:t>2010</a:t>
          </a:r>
        </a:p>
      </dgm:t>
    </dgm:pt>
    <dgm:pt modelId="{26623EE8-9FE0-4194-B969-F1E7428F709D}" type="parTrans" cxnId="{0B0D37E3-0A0F-45E8-8B68-16AA6DBDB73A}">
      <dgm:prSet/>
      <dgm:spPr/>
      <dgm:t>
        <a:bodyPr/>
        <a:lstStyle/>
        <a:p>
          <a:endParaRPr lang="en-US"/>
        </a:p>
      </dgm:t>
    </dgm:pt>
    <dgm:pt modelId="{2DB58A87-C864-43EB-A1B8-BACAD21F1E12}" type="sibTrans" cxnId="{0B0D37E3-0A0F-45E8-8B68-16AA6DBDB73A}">
      <dgm:prSet/>
      <dgm:spPr/>
      <dgm:t>
        <a:bodyPr/>
        <a:lstStyle/>
        <a:p>
          <a:endParaRPr lang="en-US"/>
        </a:p>
      </dgm:t>
    </dgm:pt>
    <dgm:pt modelId="{8508C947-67F9-41A7-BE7F-0114272B39C2}">
      <dgm:prSet/>
      <dgm:spPr/>
      <dgm:t>
        <a:bodyPr/>
        <a:lstStyle/>
        <a:p>
          <a:r>
            <a:rPr lang="en-US"/>
            <a:t>Desde 2010 en adelante: “Formación Cívica y Ética / Educación Cívica y Ciudadana” y currículo de la NEM</a:t>
          </a:r>
        </a:p>
      </dgm:t>
    </dgm:pt>
    <dgm:pt modelId="{FE4C023B-F84F-4CCB-9B60-48B373DE4C59}" type="parTrans" cxnId="{8B53CD6F-011E-4426-BE19-2AA07DDE86F7}">
      <dgm:prSet/>
      <dgm:spPr/>
      <dgm:t>
        <a:bodyPr/>
        <a:lstStyle/>
        <a:p>
          <a:endParaRPr lang="en-US"/>
        </a:p>
      </dgm:t>
    </dgm:pt>
    <dgm:pt modelId="{A20248D7-A62E-48DF-BA92-33EDC73843C0}" type="sibTrans" cxnId="{8B53CD6F-011E-4426-BE19-2AA07DDE86F7}">
      <dgm:prSet/>
      <dgm:spPr/>
      <dgm:t>
        <a:bodyPr/>
        <a:lstStyle/>
        <a:p>
          <a:endParaRPr lang="en-US"/>
        </a:p>
      </dgm:t>
    </dgm:pt>
    <dgm:pt modelId="{66FE47FE-DA9E-45D8-A376-605B8982B3F0}">
      <dgm:prSet/>
      <dgm:spPr/>
      <dgm:t>
        <a:bodyPr/>
        <a:lstStyle/>
        <a:p>
          <a:pPr>
            <a:defRPr b="1"/>
          </a:pPr>
          <a:r>
            <a:rPr lang="en-US"/>
            <a:t>2018–2019</a:t>
          </a:r>
        </a:p>
      </dgm:t>
    </dgm:pt>
    <dgm:pt modelId="{DC6BD117-FD6D-4AF2-970A-2A988FB152E6}" type="parTrans" cxnId="{A987B09F-891B-4AC2-9670-9F2E8457DB1E}">
      <dgm:prSet/>
      <dgm:spPr/>
      <dgm:t>
        <a:bodyPr/>
        <a:lstStyle/>
        <a:p>
          <a:endParaRPr lang="en-US"/>
        </a:p>
      </dgm:t>
    </dgm:pt>
    <dgm:pt modelId="{256489EC-DED3-4FE5-B120-BD77F64B2477}" type="sibTrans" cxnId="{A987B09F-891B-4AC2-9670-9F2E8457DB1E}">
      <dgm:prSet/>
      <dgm:spPr/>
      <dgm:t>
        <a:bodyPr/>
        <a:lstStyle/>
        <a:p>
          <a:endParaRPr lang="en-US"/>
        </a:p>
      </dgm:t>
    </dgm:pt>
    <dgm:pt modelId="{3A95BC7E-6F5B-4FE1-8D58-5A1B4E4CE4F9}">
      <dgm:prSet/>
      <dgm:spPr/>
      <dgm:t>
        <a:bodyPr/>
        <a:lstStyle/>
        <a:p>
          <a:r>
            <a:rPr lang="en-US"/>
            <a:t>Con el arranque del La Nueva Escuela Mexicana en 2018/2019 y los planes de estudio más recientes se enfatiza la ciudadanía, la ética, la participación, la cultura democrática.  </a:t>
          </a:r>
        </a:p>
      </dgm:t>
    </dgm:pt>
    <dgm:pt modelId="{E90A42C4-CAF1-4DEF-BA28-C80F28286E2A}" type="parTrans" cxnId="{5BADE498-68E4-4852-86AD-A61855A17311}">
      <dgm:prSet/>
      <dgm:spPr/>
      <dgm:t>
        <a:bodyPr/>
        <a:lstStyle/>
        <a:p>
          <a:endParaRPr lang="en-US"/>
        </a:p>
      </dgm:t>
    </dgm:pt>
    <dgm:pt modelId="{596F564D-4070-43FF-9C24-8215FA8B15C6}" type="sibTrans" cxnId="{5BADE498-68E4-4852-86AD-A61855A17311}">
      <dgm:prSet/>
      <dgm:spPr/>
      <dgm:t>
        <a:bodyPr/>
        <a:lstStyle/>
        <a:p>
          <a:endParaRPr lang="en-US"/>
        </a:p>
      </dgm:t>
    </dgm:pt>
    <dgm:pt modelId="{AA02BE68-6A0A-0E42-A813-0C75D479FFA4}" type="pres">
      <dgm:prSet presAssocID="{9C9E93F4-BB1F-49CF-8D1E-7D745B0B1996}" presName="root" presStyleCnt="0">
        <dgm:presLayoutVars>
          <dgm:chMax/>
          <dgm:chPref/>
          <dgm:animLvl val="lvl"/>
        </dgm:presLayoutVars>
      </dgm:prSet>
      <dgm:spPr/>
    </dgm:pt>
    <dgm:pt modelId="{0DFD07A1-6302-604F-934B-EC9C3857ADF1}" type="pres">
      <dgm:prSet presAssocID="{9C9E93F4-BB1F-49CF-8D1E-7D745B0B1996}" presName="divider" presStyleLbl="node1" presStyleIdx="0" presStyleCnt="1"/>
      <dgm:spPr/>
    </dgm:pt>
    <dgm:pt modelId="{D227DEAF-8924-BE45-93BE-7971CFCB994B}" type="pres">
      <dgm:prSet presAssocID="{9C9E93F4-BB1F-49CF-8D1E-7D745B0B1996}" presName="nodes" presStyleCnt="0">
        <dgm:presLayoutVars>
          <dgm:chMax/>
          <dgm:chPref/>
          <dgm:animLvl val="lvl"/>
        </dgm:presLayoutVars>
      </dgm:prSet>
      <dgm:spPr/>
    </dgm:pt>
    <dgm:pt modelId="{E4255B52-8DAB-4C4B-A06E-A078E8C7D33B}" type="pres">
      <dgm:prSet presAssocID="{52845D25-7979-4D3D-98FA-082136A1C8BF}" presName="composite" presStyleCnt="0"/>
      <dgm:spPr/>
    </dgm:pt>
    <dgm:pt modelId="{C0ACB176-43E2-AB46-9508-36C57BE6D0F2}" type="pres">
      <dgm:prSet presAssocID="{52845D25-7979-4D3D-98FA-082136A1C8BF}" presName="L1TextContainer" presStyleLbl="revTx" presStyleIdx="0" presStyleCnt="2">
        <dgm:presLayoutVars>
          <dgm:chMax val="1"/>
          <dgm:chPref val="1"/>
          <dgm:bulletEnabled val="1"/>
        </dgm:presLayoutVars>
      </dgm:prSet>
      <dgm:spPr/>
    </dgm:pt>
    <dgm:pt modelId="{66330B4C-7E12-6443-BA5D-BDE4AF7D2DF3}" type="pres">
      <dgm:prSet presAssocID="{52845D25-7979-4D3D-98FA-082136A1C8BF}" presName="L2TextContainerWrapper" presStyleCnt="0">
        <dgm:presLayoutVars>
          <dgm:chMax val="0"/>
          <dgm:chPref val="0"/>
          <dgm:bulletEnabled val="1"/>
        </dgm:presLayoutVars>
      </dgm:prSet>
      <dgm:spPr/>
    </dgm:pt>
    <dgm:pt modelId="{CE159D52-5106-9343-B689-40A0AE4FFAFB}" type="pres">
      <dgm:prSet presAssocID="{52845D25-7979-4D3D-98FA-082136A1C8BF}" presName="L2TextContainer" presStyleLbl="bgAccFollowNode1" presStyleIdx="0" presStyleCnt="2"/>
      <dgm:spPr/>
    </dgm:pt>
    <dgm:pt modelId="{66CA419A-5909-3C4A-B202-E354842239B2}" type="pres">
      <dgm:prSet presAssocID="{52845D25-7979-4D3D-98FA-082136A1C8BF}" presName="FlexibleEmptyPlaceHolder" presStyleCnt="0"/>
      <dgm:spPr/>
    </dgm:pt>
    <dgm:pt modelId="{06CF484A-3812-E64B-8922-9840D618A82F}" type="pres">
      <dgm:prSet presAssocID="{52845D25-7979-4D3D-98FA-082136A1C8BF}" presName="ConnectLine" presStyleLbl="alignNode1" presStyleIdx="0" presStyleCnt="2"/>
      <dgm:spPr>
        <a:solidFill>
          <a:schemeClr val="accent2">
            <a:hueOff val="0"/>
            <a:satOff val="0"/>
            <a:lumOff val="0"/>
            <a:alphaOff val="0"/>
          </a:schemeClr>
        </a:solidFill>
        <a:ln w="6350" cap="flat" cmpd="sng" algn="ctr">
          <a:solidFill>
            <a:schemeClr val="accent2">
              <a:hueOff val="0"/>
              <a:satOff val="0"/>
              <a:lumOff val="0"/>
              <a:alphaOff val="0"/>
            </a:schemeClr>
          </a:solidFill>
          <a:prstDash val="dash"/>
        </a:ln>
        <a:effectLst/>
      </dgm:spPr>
    </dgm:pt>
    <dgm:pt modelId="{6E57C3C4-12AC-6A49-9597-CC2035D81460}" type="pres">
      <dgm:prSet presAssocID="{52845D25-7979-4D3D-98FA-082136A1C8BF}" presName="ConnectorPoint" presStyleLbl="fgAcc1" presStyleIdx="0" presStyleCnt="2"/>
      <dgm:spPr>
        <a:solidFill>
          <a:schemeClr val="lt1">
            <a:alpha val="90000"/>
            <a:hueOff val="0"/>
            <a:satOff val="0"/>
            <a:lumOff val="0"/>
            <a:alphaOff val="0"/>
          </a:schemeClr>
        </a:solidFill>
        <a:ln w="12700" cap="flat" cmpd="sng" algn="ctr">
          <a:noFill/>
          <a:prstDash val="solid"/>
        </a:ln>
        <a:effectLst/>
      </dgm:spPr>
    </dgm:pt>
    <dgm:pt modelId="{DBAE0444-AD2F-994E-AE54-62BA15B2592E}" type="pres">
      <dgm:prSet presAssocID="{52845D25-7979-4D3D-98FA-082136A1C8BF}" presName="EmptyPlaceHolder" presStyleCnt="0"/>
      <dgm:spPr/>
    </dgm:pt>
    <dgm:pt modelId="{41079EC6-0AD1-7D41-8032-B3ACC56D8EE2}" type="pres">
      <dgm:prSet presAssocID="{2DB58A87-C864-43EB-A1B8-BACAD21F1E12}" presName="spaceBetweenRectangles" presStyleCnt="0"/>
      <dgm:spPr/>
    </dgm:pt>
    <dgm:pt modelId="{2FB7103E-6661-C642-8A47-B7D42FCC3519}" type="pres">
      <dgm:prSet presAssocID="{66FE47FE-DA9E-45D8-A376-605B8982B3F0}" presName="composite" presStyleCnt="0"/>
      <dgm:spPr/>
    </dgm:pt>
    <dgm:pt modelId="{BDE4C9A9-AF46-A64B-999E-13304FB1F21F}" type="pres">
      <dgm:prSet presAssocID="{66FE47FE-DA9E-45D8-A376-605B8982B3F0}" presName="L1TextContainer" presStyleLbl="revTx" presStyleIdx="1" presStyleCnt="2">
        <dgm:presLayoutVars>
          <dgm:chMax val="1"/>
          <dgm:chPref val="1"/>
          <dgm:bulletEnabled val="1"/>
        </dgm:presLayoutVars>
      </dgm:prSet>
      <dgm:spPr/>
    </dgm:pt>
    <dgm:pt modelId="{52B2EEE7-29C4-EA4F-BD19-4AB77C77E3D4}" type="pres">
      <dgm:prSet presAssocID="{66FE47FE-DA9E-45D8-A376-605B8982B3F0}" presName="L2TextContainerWrapper" presStyleCnt="0">
        <dgm:presLayoutVars>
          <dgm:chMax val="0"/>
          <dgm:chPref val="0"/>
          <dgm:bulletEnabled val="1"/>
        </dgm:presLayoutVars>
      </dgm:prSet>
      <dgm:spPr/>
    </dgm:pt>
    <dgm:pt modelId="{9837A7F3-B0F0-6443-B358-E0410A5BD4AC}" type="pres">
      <dgm:prSet presAssocID="{66FE47FE-DA9E-45D8-A376-605B8982B3F0}" presName="L2TextContainer" presStyleLbl="bgAccFollowNode1" presStyleIdx="1" presStyleCnt="2"/>
      <dgm:spPr/>
    </dgm:pt>
    <dgm:pt modelId="{0EAB213C-2072-D045-AF28-53B610C79D06}" type="pres">
      <dgm:prSet presAssocID="{66FE47FE-DA9E-45D8-A376-605B8982B3F0}" presName="FlexibleEmptyPlaceHolder" presStyleCnt="0"/>
      <dgm:spPr/>
    </dgm:pt>
    <dgm:pt modelId="{F62F9284-B3E6-9145-9C90-BF24B7C236E5}" type="pres">
      <dgm:prSet presAssocID="{66FE47FE-DA9E-45D8-A376-605B8982B3F0}" presName="ConnectLine" presStyleLbl="alignNode1" presStyleIdx="1" presStyleCnt="2"/>
      <dgm:spPr>
        <a:solidFill>
          <a:schemeClr val="accent2">
            <a:hueOff val="-10351890"/>
            <a:satOff val="45859"/>
            <a:lumOff val="-16864"/>
            <a:alphaOff val="0"/>
          </a:schemeClr>
        </a:solidFill>
        <a:ln w="6350" cap="flat" cmpd="sng" algn="ctr">
          <a:solidFill>
            <a:schemeClr val="accent2">
              <a:hueOff val="-10351890"/>
              <a:satOff val="45859"/>
              <a:lumOff val="-16864"/>
              <a:alphaOff val="0"/>
            </a:schemeClr>
          </a:solidFill>
          <a:prstDash val="dash"/>
        </a:ln>
        <a:effectLst/>
      </dgm:spPr>
    </dgm:pt>
    <dgm:pt modelId="{A2DBF287-4C93-644E-896E-706FDDBD430B}" type="pres">
      <dgm:prSet presAssocID="{66FE47FE-DA9E-45D8-A376-605B8982B3F0}" presName="ConnectorPoint" presStyleLbl="fgAcc1" presStyleIdx="1" presStyleCnt="2"/>
      <dgm:spPr>
        <a:solidFill>
          <a:schemeClr val="lt1">
            <a:alpha val="90000"/>
            <a:hueOff val="0"/>
            <a:satOff val="0"/>
            <a:lumOff val="0"/>
            <a:alphaOff val="0"/>
          </a:schemeClr>
        </a:solidFill>
        <a:ln w="12700" cap="flat" cmpd="sng" algn="ctr">
          <a:noFill/>
          <a:prstDash val="solid"/>
        </a:ln>
        <a:effectLst/>
      </dgm:spPr>
    </dgm:pt>
    <dgm:pt modelId="{891CDBD9-03D1-2F4E-98CC-78B10EEC91D8}" type="pres">
      <dgm:prSet presAssocID="{66FE47FE-DA9E-45D8-A376-605B8982B3F0}" presName="EmptyPlaceHolder" presStyleCnt="0"/>
      <dgm:spPr/>
    </dgm:pt>
  </dgm:ptLst>
  <dgm:cxnLst>
    <dgm:cxn modelId="{4A05ED0B-DF41-1849-86A3-E7A625FC9825}" type="presOf" srcId="{66FE47FE-DA9E-45D8-A376-605B8982B3F0}" destId="{BDE4C9A9-AF46-A64B-999E-13304FB1F21F}" srcOrd="0" destOrd="0" presId="urn:microsoft.com/office/officeart/2017/3/layout/HorizontalPathTimeline"/>
    <dgm:cxn modelId="{29EA4A10-D96D-6441-860E-EED4B752A3D4}" type="presOf" srcId="{8508C947-67F9-41A7-BE7F-0114272B39C2}" destId="{CE159D52-5106-9343-B689-40A0AE4FFAFB}" srcOrd="0" destOrd="0" presId="urn:microsoft.com/office/officeart/2017/3/layout/HorizontalPathTimeline"/>
    <dgm:cxn modelId="{8B53CD6F-011E-4426-BE19-2AA07DDE86F7}" srcId="{52845D25-7979-4D3D-98FA-082136A1C8BF}" destId="{8508C947-67F9-41A7-BE7F-0114272B39C2}" srcOrd="0" destOrd="0" parTransId="{FE4C023B-F84F-4CCB-9B60-48B373DE4C59}" sibTransId="{A20248D7-A62E-48DF-BA92-33EDC73843C0}"/>
    <dgm:cxn modelId="{5B165D7E-36E8-4A48-AAA5-9EFBE36356DD}" type="presOf" srcId="{9C9E93F4-BB1F-49CF-8D1E-7D745B0B1996}" destId="{AA02BE68-6A0A-0E42-A813-0C75D479FFA4}" srcOrd="0" destOrd="0" presId="urn:microsoft.com/office/officeart/2017/3/layout/HorizontalPathTimeline"/>
    <dgm:cxn modelId="{FE86B87F-8880-CA4C-B071-FBDC9781C97B}" type="presOf" srcId="{52845D25-7979-4D3D-98FA-082136A1C8BF}" destId="{C0ACB176-43E2-AB46-9508-36C57BE6D0F2}" srcOrd="0" destOrd="0" presId="urn:microsoft.com/office/officeart/2017/3/layout/HorizontalPathTimeline"/>
    <dgm:cxn modelId="{20AB4586-B97B-7C45-83D9-F855AC9D8429}" type="presOf" srcId="{3A95BC7E-6F5B-4FE1-8D58-5A1B4E4CE4F9}" destId="{9837A7F3-B0F0-6443-B358-E0410A5BD4AC}" srcOrd="0" destOrd="0" presId="urn:microsoft.com/office/officeart/2017/3/layout/HorizontalPathTimeline"/>
    <dgm:cxn modelId="{5BADE498-68E4-4852-86AD-A61855A17311}" srcId="{66FE47FE-DA9E-45D8-A376-605B8982B3F0}" destId="{3A95BC7E-6F5B-4FE1-8D58-5A1B4E4CE4F9}" srcOrd="0" destOrd="0" parTransId="{E90A42C4-CAF1-4DEF-BA28-C80F28286E2A}" sibTransId="{596F564D-4070-43FF-9C24-8215FA8B15C6}"/>
    <dgm:cxn modelId="{A987B09F-891B-4AC2-9670-9F2E8457DB1E}" srcId="{9C9E93F4-BB1F-49CF-8D1E-7D745B0B1996}" destId="{66FE47FE-DA9E-45D8-A376-605B8982B3F0}" srcOrd="1" destOrd="0" parTransId="{DC6BD117-FD6D-4AF2-970A-2A988FB152E6}" sibTransId="{256489EC-DED3-4FE5-B120-BD77F64B2477}"/>
    <dgm:cxn modelId="{0B0D37E3-0A0F-45E8-8B68-16AA6DBDB73A}" srcId="{9C9E93F4-BB1F-49CF-8D1E-7D745B0B1996}" destId="{52845D25-7979-4D3D-98FA-082136A1C8BF}" srcOrd="0" destOrd="0" parTransId="{26623EE8-9FE0-4194-B969-F1E7428F709D}" sibTransId="{2DB58A87-C864-43EB-A1B8-BACAD21F1E12}"/>
    <dgm:cxn modelId="{E25177EE-5FF8-C148-9408-E2692C4033C5}" type="presParOf" srcId="{AA02BE68-6A0A-0E42-A813-0C75D479FFA4}" destId="{0DFD07A1-6302-604F-934B-EC9C3857ADF1}" srcOrd="0" destOrd="0" presId="urn:microsoft.com/office/officeart/2017/3/layout/HorizontalPathTimeline"/>
    <dgm:cxn modelId="{08D0DD4F-9993-B145-9EF3-1F99D73C5A78}" type="presParOf" srcId="{AA02BE68-6A0A-0E42-A813-0C75D479FFA4}" destId="{D227DEAF-8924-BE45-93BE-7971CFCB994B}" srcOrd="1" destOrd="0" presId="urn:microsoft.com/office/officeart/2017/3/layout/HorizontalPathTimeline"/>
    <dgm:cxn modelId="{EE38053F-F796-3342-B67C-18AFA768E584}" type="presParOf" srcId="{D227DEAF-8924-BE45-93BE-7971CFCB994B}" destId="{E4255B52-8DAB-4C4B-A06E-A078E8C7D33B}" srcOrd="0" destOrd="0" presId="urn:microsoft.com/office/officeart/2017/3/layout/HorizontalPathTimeline"/>
    <dgm:cxn modelId="{841BA7D6-D05C-1142-B4AB-F16905300140}" type="presParOf" srcId="{E4255B52-8DAB-4C4B-A06E-A078E8C7D33B}" destId="{C0ACB176-43E2-AB46-9508-36C57BE6D0F2}" srcOrd="0" destOrd="0" presId="urn:microsoft.com/office/officeart/2017/3/layout/HorizontalPathTimeline"/>
    <dgm:cxn modelId="{6D1CF666-166B-2B4A-BFBB-4188FC929D91}" type="presParOf" srcId="{E4255B52-8DAB-4C4B-A06E-A078E8C7D33B}" destId="{66330B4C-7E12-6443-BA5D-BDE4AF7D2DF3}" srcOrd="1" destOrd="0" presId="urn:microsoft.com/office/officeart/2017/3/layout/HorizontalPathTimeline"/>
    <dgm:cxn modelId="{B158B0A3-8DC2-634B-A9C3-F577184BF480}" type="presParOf" srcId="{66330B4C-7E12-6443-BA5D-BDE4AF7D2DF3}" destId="{CE159D52-5106-9343-B689-40A0AE4FFAFB}" srcOrd="0" destOrd="0" presId="urn:microsoft.com/office/officeart/2017/3/layout/HorizontalPathTimeline"/>
    <dgm:cxn modelId="{E153C752-840B-C648-B75A-26ACE075FB9A}" type="presParOf" srcId="{66330B4C-7E12-6443-BA5D-BDE4AF7D2DF3}" destId="{66CA419A-5909-3C4A-B202-E354842239B2}" srcOrd="1" destOrd="0" presId="urn:microsoft.com/office/officeart/2017/3/layout/HorizontalPathTimeline"/>
    <dgm:cxn modelId="{E8799FD7-061B-AC42-AB50-B37E6704EBA2}" type="presParOf" srcId="{E4255B52-8DAB-4C4B-A06E-A078E8C7D33B}" destId="{06CF484A-3812-E64B-8922-9840D618A82F}" srcOrd="2" destOrd="0" presId="urn:microsoft.com/office/officeart/2017/3/layout/HorizontalPathTimeline"/>
    <dgm:cxn modelId="{FB27F007-522D-F849-87AA-4C53D740A596}" type="presParOf" srcId="{E4255B52-8DAB-4C4B-A06E-A078E8C7D33B}" destId="{6E57C3C4-12AC-6A49-9597-CC2035D81460}" srcOrd="3" destOrd="0" presId="urn:microsoft.com/office/officeart/2017/3/layout/HorizontalPathTimeline"/>
    <dgm:cxn modelId="{7E1ED7CF-3594-054B-B298-EAD46D926DBE}" type="presParOf" srcId="{E4255B52-8DAB-4C4B-A06E-A078E8C7D33B}" destId="{DBAE0444-AD2F-994E-AE54-62BA15B2592E}" srcOrd="4" destOrd="0" presId="urn:microsoft.com/office/officeart/2017/3/layout/HorizontalPathTimeline"/>
    <dgm:cxn modelId="{CC088D9B-A45F-5746-88F0-4ACDF71ACC55}" type="presParOf" srcId="{D227DEAF-8924-BE45-93BE-7971CFCB994B}" destId="{41079EC6-0AD1-7D41-8032-B3ACC56D8EE2}" srcOrd="1" destOrd="0" presId="urn:microsoft.com/office/officeart/2017/3/layout/HorizontalPathTimeline"/>
    <dgm:cxn modelId="{B863FEE7-D940-2244-9769-76D3FAB5797C}" type="presParOf" srcId="{D227DEAF-8924-BE45-93BE-7971CFCB994B}" destId="{2FB7103E-6661-C642-8A47-B7D42FCC3519}" srcOrd="2" destOrd="0" presId="urn:microsoft.com/office/officeart/2017/3/layout/HorizontalPathTimeline"/>
    <dgm:cxn modelId="{601265E0-1328-DE4A-A50C-6446D3593E74}" type="presParOf" srcId="{2FB7103E-6661-C642-8A47-B7D42FCC3519}" destId="{BDE4C9A9-AF46-A64B-999E-13304FB1F21F}" srcOrd="0" destOrd="0" presId="urn:microsoft.com/office/officeart/2017/3/layout/HorizontalPathTimeline"/>
    <dgm:cxn modelId="{C17E6819-ABDE-934A-AAEE-386AF087BF2E}" type="presParOf" srcId="{2FB7103E-6661-C642-8A47-B7D42FCC3519}" destId="{52B2EEE7-29C4-EA4F-BD19-4AB77C77E3D4}" srcOrd="1" destOrd="0" presId="urn:microsoft.com/office/officeart/2017/3/layout/HorizontalPathTimeline"/>
    <dgm:cxn modelId="{40561669-E186-4041-8A47-EE46414DC49A}" type="presParOf" srcId="{52B2EEE7-29C4-EA4F-BD19-4AB77C77E3D4}" destId="{9837A7F3-B0F0-6443-B358-E0410A5BD4AC}" srcOrd="0" destOrd="0" presId="urn:microsoft.com/office/officeart/2017/3/layout/HorizontalPathTimeline"/>
    <dgm:cxn modelId="{F733161B-4B2D-DD43-BE00-01CE9F6CB28C}" type="presParOf" srcId="{52B2EEE7-29C4-EA4F-BD19-4AB77C77E3D4}" destId="{0EAB213C-2072-D045-AF28-53B610C79D06}" srcOrd="1" destOrd="0" presId="urn:microsoft.com/office/officeart/2017/3/layout/HorizontalPathTimeline"/>
    <dgm:cxn modelId="{5A81120C-C7F0-0144-93DB-505B9C07969C}" type="presParOf" srcId="{2FB7103E-6661-C642-8A47-B7D42FCC3519}" destId="{F62F9284-B3E6-9145-9C90-BF24B7C236E5}" srcOrd="2" destOrd="0" presId="urn:microsoft.com/office/officeart/2017/3/layout/HorizontalPathTimeline"/>
    <dgm:cxn modelId="{B5001908-5E7C-EA4F-A742-1AC2B1BB1D55}" type="presParOf" srcId="{2FB7103E-6661-C642-8A47-B7D42FCC3519}" destId="{A2DBF287-4C93-644E-896E-706FDDBD430B}" srcOrd="3" destOrd="0" presId="urn:microsoft.com/office/officeart/2017/3/layout/HorizontalPathTimeline"/>
    <dgm:cxn modelId="{AF9D69E3-CD71-D647-972F-856AF84F64FE}" type="presParOf" srcId="{2FB7103E-6661-C642-8A47-B7D42FCC3519}" destId="{891CDBD9-03D1-2F4E-98CC-78B10EEC91D8}" srcOrd="4" destOrd="0" presId="urn:microsoft.com/office/officeart/2017/3/layout/HorizontalPath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99A0AE2-3BA6-43A6-A589-9DDCBECA69C7}"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47A7B537-02AC-4CB3-968C-033D39C90A4E}">
      <dgm:prSet/>
      <dgm:spPr/>
      <dgm:t>
        <a:bodyPr/>
        <a:lstStyle/>
        <a:p>
          <a:r>
            <a:rPr lang="es-MX"/>
            <a:t>El Plan de Estudios para la Educación Preescolar, Primaria y Secundaria 2022 lo especifica como un documento de referencia que integra la formación ciudadana al definir que la educación para la democracia es “una formación de capacidades para que niñas, niños y adolescentes ejerzan” sus derechos y responsabilidades ciudadanas.</a:t>
          </a:r>
          <a:endParaRPr lang="en-US"/>
        </a:p>
      </dgm:t>
    </dgm:pt>
    <dgm:pt modelId="{18E0C26C-9D90-4223-B104-6B74FE4C497B}" type="parTrans" cxnId="{D604B2AD-D84A-4295-997E-CEBE2160F0A8}">
      <dgm:prSet/>
      <dgm:spPr/>
      <dgm:t>
        <a:bodyPr/>
        <a:lstStyle/>
        <a:p>
          <a:endParaRPr lang="en-US"/>
        </a:p>
      </dgm:t>
    </dgm:pt>
    <dgm:pt modelId="{BAA330D9-D19D-48AA-8434-E11DC0C43131}" type="sibTrans" cxnId="{D604B2AD-D84A-4295-997E-CEBE2160F0A8}">
      <dgm:prSet/>
      <dgm:spPr/>
      <dgm:t>
        <a:bodyPr/>
        <a:lstStyle/>
        <a:p>
          <a:endParaRPr lang="en-US"/>
        </a:p>
      </dgm:t>
    </dgm:pt>
    <dgm:pt modelId="{668E4A5B-EB08-4B05-B5CD-0DDE761EC499}">
      <dgm:prSet/>
      <dgm:spPr/>
      <dgm:t>
        <a:bodyPr/>
        <a:lstStyle/>
        <a:p>
          <a:r>
            <a:rPr lang="es-MX"/>
            <a:t>se afirma que la NEM “promueve la formación ciudadana y a través de ella, la responsabilidad que implica el ejercicio de libertades y la adquisición de derechos</a:t>
          </a:r>
          <a:endParaRPr lang="en-US"/>
        </a:p>
      </dgm:t>
    </dgm:pt>
    <dgm:pt modelId="{6528C4B2-7BEC-49D8-ABA5-033DC7FFE689}" type="parTrans" cxnId="{DE9A668D-5E90-4A40-A211-598907FF6D1F}">
      <dgm:prSet/>
      <dgm:spPr/>
      <dgm:t>
        <a:bodyPr/>
        <a:lstStyle/>
        <a:p>
          <a:endParaRPr lang="en-US"/>
        </a:p>
      </dgm:t>
    </dgm:pt>
    <dgm:pt modelId="{2629ED38-FE88-4DA5-9272-AB175D49216D}" type="sibTrans" cxnId="{DE9A668D-5E90-4A40-A211-598907FF6D1F}">
      <dgm:prSet/>
      <dgm:spPr/>
      <dgm:t>
        <a:bodyPr/>
        <a:lstStyle/>
        <a:p>
          <a:endParaRPr lang="en-US"/>
        </a:p>
      </dgm:t>
    </dgm:pt>
    <dgm:pt modelId="{BA99826B-9C9A-4BE5-B352-CBBBFD8406CD}">
      <dgm:prSet/>
      <dgm:spPr/>
      <dgm:t>
        <a:bodyPr/>
        <a:lstStyle/>
        <a:p>
          <a:r>
            <a:rPr lang="es-MX" dirty="0"/>
            <a:t>En el nivel primario y secundario, la asignatura de Formación Cívica y Ética aparece explicitada como parte del currículo: por ejemplo en Primaria “Formación Cívica y Ética” aparece en los grados 1º a 6º como asignatura independiente.</a:t>
          </a:r>
        </a:p>
        <a:p>
          <a:r>
            <a:rPr lang="es-MX" dirty="0"/>
            <a:t>En Secundaria, también aparece Programas de Estudio para FCE, lo que da soporte al componente de formación ciudadana</a:t>
          </a:r>
          <a:endParaRPr lang="en-US" dirty="0"/>
        </a:p>
      </dgm:t>
    </dgm:pt>
    <dgm:pt modelId="{56A60192-2136-4012-9B0C-CA14F5D1A823}" type="parTrans" cxnId="{72CB4D21-E1DF-44AB-94AA-4D50E072D523}">
      <dgm:prSet/>
      <dgm:spPr/>
      <dgm:t>
        <a:bodyPr/>
        <a:lstStyle/>
        <a:p>
          <a:endParaRPr lang="en-US"/>
        </a:p>
      </dgm:t>
    </dgm:pt>
    <dgm:pt modelId="{F29795D4-A1E2-484A-B16D-3A84CDBB42A0}" type="sibTrans" cxnId="{72CB4D21-E1DF-44AB-94AA-4D50E072D523}">
      <dgm:prSet/>
      <dgm:spPr/>
      <dgm:t>
        <a:bodyPr/>
        <a:lstStyle/>
        <a:p>
          <a:endParaRPr lang="en-US"/>
        </a:p>
      </dgm:t>
    </dgm:pt>
    <dgm:pt modelId="{1FE84E1C-546C-164F-AF4E-FC7E8EC58737}" type="pres">
      <dgm:prSet presAssocID="{B99A0AE2-3BA6-43A6-A589-9DDCBECA69C7}" presName="outerComposite" presStyleCnt="0">
        <dgm:presLayoutVars>
          <dgm:chMax val="5"/>
          <dgm:dir/>
          <dgm:resizeHandles val="exact"/>
        </dgm:presLayoutVars>
      </dgm:prSet>
      <dgm:spPr/>
    </dgm:pt>
    <dgm:pt modelId="{DCC40ABA-2F52-9A4B-8602-935F95A3D658}" type="pres">
      <dgm:prSet presAssocID="{B99A0AE2-3BA6-43A6-A589-9DDCBECA69C7}" presName="dummyMaxCanvas" presStyleCnt="0">
        <dgm:presLayoutVars/>
      </dgm:prSet>
      <dgm:spPr/>
    </dgm:pt>
    <dgm:pt modelId="{09A76CDF-EB37-F74C-A9AC-FE675076FC60}" type="pres">
      <dgm:prSet presAssocID="{B99A0AE2-3BA6-43A6-A589-9DDCBECA69C7}" presName="ThreeNodes_1" presStyleLbl="node1" presStyleIdx="0" presStyleCnt="3">
        <dgm:presLayoutVars>
          <dgm:bulletEnabled val="1"/>
        </dgm:presLayoutVars>
      </dgm:prSet>
      <dgm:spPr/>
    </dgm:pt>
    <dgm:pt modelId="{7605E07D-EC39-404E-A328-4A1ECD33B7B2}" type="pres">
      <dgm:prSet presAssocID="{B99A0AE2-3BA6-43A6-A589-9DDCBECA69C7}" presName="ThreeNodes_2" presStyleLbl="node1" presStyleIdx="1" presStyleCnt="3">
        <dgm:presLayoutVars>
          <dgm:bulletEnabled val="1"/>
        </dgm:presLayoutVars>
      </dgm:prSet>
      <dgm:spPr/>
    </dgm:pt>
    <dgm:pt modelId="{52370BA1-D4E2-C745-B8F9-EB267E1D4B4E}" type="pres">
      <dgm:prSet presAssocID="{B99A0AE2-3BA6-43A6-A589-9DDCBECA69C7}" presName="ThreeNodes_3" presStyleLbl="node1" presStyleIdx="2" presStyleCnt="3" custScaleX="99208" custScaleY="96582">
        <dgm:presLayoutVars>
          <dgm:bulletEnabled val="1"/>
        </dgm:presLayoutVars>
      </dgm:prSet>
      <dgm:spPr/>
    </dgm:pt>
    <dgm:pt modelId="{2A5FB14C-8D11-8044-B0C4-A3436DCC3F66}" type="pres">
      <dgm:prSet presAssocID="{B99A0AE2-3BA6-43A6-A589-9DDCBECA69C7}" presName="ThreeConn_1-2" presStyleLbl="fgAccFollowNode1" presStyleIdx="0" presStyleCnt="2">
        <dgm:presLayoutVars>
          <dgm:bulletEnabled val="1"/>
        </dgm:presLayoutVars>
      </dgm:prSet>
      <dgm:spPr/>
    </dgm:pt>
    <dgm:pt modelId="{F3F9EFC6-16DD-7945-BDBD-BED827A9C192}" type="pres">
      <dgm:prSet presAssocID="{B99A0AE2-3BA6-43A6-A589-9DDCBECA69C7}" presName="ThreeConn_2-3" presStyleLbl="fgAccFollowNode1" presStyleIdx="1" presStyleCnt="2">
        <dgm:presLayoutVars>
          <dgm:bulletEnabled val="1"/>
        </dgm:presLayoutVars>
      </dgm:prSet>
      <dgm:spPr/>
    </dgm:pt>
    <dgm:pt modelId="{7BCDDA0E-69B5-D24F-A5BA-131203F0F8C3}" type="pres">
      <dgm:prSet presAssocID="{B99A0AE2-3BA6-43A6-A589-9DDCBECA69C7}" presName="ThreeNodes_1_text" presStyleLbl="node1" presStyleIdx="2" presStyleCnt="3">
        <dgm:presLayoutVars>
          <dgm:bulletEnabled val="1"/>
        </dgm:presLayoutVars>
      </dgm:prSet>
      <dgm:spPr/>
    </dgm:pt>
    <dgm:pt modelId="{470840CB-112C-EB44-986B-7F43A4D1A796}" type="pres">
      <dgm:prSet presAssocID="{B99A0AE2-3BA6-43A6-A589-9DDCBECA69C7}" presName="ThreeNodes_2_text" presStyleLbl="node1" presStyleIdx="2" presStyleCnt="3">
        <dgm:presLayoutVars>
          <dgm:bulletEnabled val="1"/>
        </dgm:presLayoutVars>
      </dgm:prSet>
      <dgm:spPr/>
    </dgm:pt>
    <dgm:pt modelId="{DD184FF4-8118-B340-9DD0-5E9A7E01FE6A}" type="pres">
      <dgm:prSet presAssocID="{B99A0AE2-3BA6-43A6-A589-9DDCBECA69C7}" presName="ThreeNodes_3_text" presStyleLbl="node1" presStyleIdx="2" presStyleCnt="3">
        <dgm:presLayoutVars>
          <dgm:bulletEnabled val="1"/>
        </dgm:presLayoutVars>
      </dgm:prSet>
      <dgm:spPr/>
    </dgm:pt>
  </dgm:ptLst>
  <dgm:cxnLst>
    <dgm:cxn modelId="{CB82A507-BF1B-A24C-9DF2-B2C1BBCDC9ED}" type="presOf" srcId="{2629ED38-FE88-4DA5-9272-AB175D49216D}" destId="{F3F9EFC6-16DD-7945-BDBD-BED827A9C192}" srcOrd="0" destOrd="0" presId="urn:microsoft.com/office/officeart/2005/8/layout/vProcess5"/>
    <dgm:cxn modelId="{DEC6530B-A01E-8D4A-A7F0-0483E4E53EF2}" type="presOf" srcId="{B99A0AE2-3BA6-43A6-A589-9DDCBECA69C7}" destId="{1FE84E1C-546C-164F-AF4E-FC7E8EC58737}" srcOrd="0" destOrd="0" presId="urn:microsoft.com/office/officeart/2005/8/layout/vProcess5"/>
    <dgm:cxn modelId="{72CB4D21-E1DF-44AB-94AA-4D50E072D523}" srcId="{B99A0AE2-3BA6-43A6-A589-9DDCBECA69C7}" destId="{BA99826B-9C9A-4BE5-B352-CBBBFD8406CD}" srcOrd="2" destOrd="0" parTransId="{56A60192-2136-4012-9B0C-CA14F5D1A823}" sibTransId="{F29795D4-A1E2-484A-B16D-3A84CDBB42A0}"/>
    <dgm:cxn modelId="{DC15453B-D5B7-0244-9639-8F440E79E130}" type="presOf" srcId="{47A7B537-02AC-4CB3-968C-033D39C90A4E}" destId="{09A76CDF-EB37-F74C-A9AC-FE675076FC60}" srcOrd="0" destOrd="0" presId="urn:microsoft.com/office/officeart/2005/8/layout/vProcess5"/>
    <dgm:cxn modelId="{058F0D63-C90B-714A-8436-C0E8F9355D4B}" type="presOf" srcId="{47A7B537-02AC-4CB3-968C-033D39C90A4E}" destId="{7BCDDA0E-69B5-D24F-A5BA-131203F0F8C3}" srcOrd="1" destOrd="0" presId="urn:microsoft.com/office/officeart/2005/8/layout/vProcess5"/>
    <dgm:cxn modelId="{DE9A668D-5E90-4A40-A211-598907FF6D1F}" srcId="{B99A0AE2-3BA6-43A6-A589-9DDCBECA69C7}" destId="{668E4A5B-EB08-4B05-B5CD-0DDE761EC499}" srcOrd="1" destOrd="0" parTransId="{6528C4B2-7BEC-49D8-ABA5-033DC7FFE689}" sibTransId="{2629ED38-FE88-4DA5-9272-AB175D49216D}"/>
    <dgm:cxn modelId="{C826CB9C-36FE-6A4C-A93D-8EE79149FA5C}" type="presOf" srcId="{BAA330D9-D19D-48AA-8434-E11DC0C43131}" destId="{2A5FB14C-8D11-8044-B0C4-A3436DCC3F66}" srcOrd="0" destOrd="0" presId="urn:microsoft.com/office/officeart/2005/8/layout/vProcess5"/>
    <dgm:cxn modelId="{D604B2AD-D84A-4295-997E-CEBE2160F0A8}" srcId="{B99A0AE2-3BA6-43A6-A589-9DDCBECA69C7}" destId="{47A7B537-02AC-4CB3-968C-033D39C90A4E}" srcOrd="0" destOrd="0" parTransId="{18E0C26C-9D90-4223-B104-6B74FE4C497B}" sibTransId="{BAA330D9-D19D-48AA-8434-E11DC0C43131}"/>
    <dgm:cxn modelId="{7611DAD5-ED62-0E46-9484-7A153786836A}" type="presOf" srcId="{668E4A5B-EB08-4B05-B5CD-0DDE761EC499}" destId="{470840CB-112C-EB44-986B-7F43A4D1A796}" srcOrd="1" destOrd="0" presId="urn:microsoft.com/office/officeart/2005/8/layout/vProcess5"/>
    <dgm:cxn modelId="{0FAC33D6-858C-7B48-9E6B-64D90DA0F5E6}" type="presOf" srcId="{BA99826B-9C9A-4BE5-B352-CBBBFD8406CD}" destId="{52370BA1-D4E2-C745-B8F9-EB267E1D4B4E}" srcOrd="0" destOrd="0" presId="urn:microsoft.com/office/officeart/2005/8/layout/vProcess5"/>
    <dgm:cxn modelId="{8D1ED4DE-E06D-5B4C-A719-DA37EEBADB51}" type="presOf" srcId="{668E4A5B-EB08-4B05-B5CD-0DDE761EC499}" destId="{7605E07D-EC39-404E-A328-4A1ECD33B7B2}" srcOrd="0" destOrd="0" presId="urn:microsoft.com/office/officeart/2005/8/layout/vProcess5"/>
    <dgm:cxn modelId="{015158F2-0643-FA42-B801-778D65576C05}" type="presOf" srcId="{BA99826B-9C9A-4BE5-B352-CBBBFD8406CD}" destId="{DD184FF4-8118-B340-9DD0-5E9A7E01FE6A}" srcOrd="1" destOrd="0" presId="urn:microsoft.com/office/officeart/2005/8/layout/vProcess5"/>
    <dgm:cxn modelId="{88A88A25-8866-C945-A8CF-0D5AEA345541}" type="presParOf" srcId="{1FE84E1C-546C-164F-AF4E-FC7E8EC58737}" destId="{DCC40ABA-2F52-9A4B-8602-935F95A3D658}" srcOrd="0" destOrd="0" presId="urn:microsoft.com/office/officeart/2005/8/layout/vProcess5"/>
    <dgm:cxn modelId="{F5B6E356-C393-3F4B-9B6E-97F830D737CE}" type="presParOf" srcId="{1FE84E1C-546C-164F-AF4E-FC7E8EC58737}" destId="{09A76CDF-EB37-F74C-A9AC-FE675076FC60}" srcOrd="1" destOrd="0" presId="urn:microsoft.com/office/officeart/2005/8/layout/vProcess5"/>
    <dgm:cxn modelId="{53FFE9D8-1AA8-274E-AD45-29A950E7ED17}" type="presParOf" srcId="{1FE84E1C-546C-164F-AF4E-FC7E8EC58737}" destId="{7605E07D-EC39-404E-A328-4A1ECD33B7B2}" srcOrd="2" destOrd="0" presId="urn:microsoft.com/office/officeart/2005/8/layout/vProcess5"/>
    <dgm:cxn modelId="{1EBC3B5F-AA28-E646-BF98-CAF0D3EB101A}" type="presParOf" srcId="{1FE84E1C-546C-164F-AF4E-FC7E8EC58737}" destId="{52370BA1-D4E2-C745-B8F9-EB267E1D4B4E}" srcOrd="3" destOrd="0" presId="urn:microsoft.com/office/officeart/2005/8/layout/vProcess5"/>
    <dgm:cxn modelId="{9E0BB23F-2D63-6F44-A804-430A42990996}" type="presParOf" srcId="{1FE84E1C-546C-164F-AF4E-FC7E8EC58737}" destId="{2A5FB14C-8D11-8044-B0C4-A3436DCC3F66}" srcOrd="4" destOrd="0" presId="urn:microsoft.com/office/officeart/2005/8/layout/vProcess5"/>
    <dgm:cxn modelId="{840B001D-6C0D-D842-9AE1-F338912D2A2E}" type="presParOf" srcId="{1FE84E1C-546C-164F-AF4E-FC7E8EC58737}" destId="{F3F9EFC6-16DD-7945-BDBD-BED827A9C192}" srcOrd="5" destOrd="0" presId="urn:microsoft.com/office/officeart/2005/8/layout/vProcess5"/>
    <dgm:cxn modelId="{9553CCB9-2E8A-5E4C-9D0B-A8A5D2F11CC3}" type="presParOf" srcId="{1FE84E1C-546C-164F-AF4E-FC7E8EC58737}" destId="{7BCDDA0E-69B5-D24F-A5BA-131203F0F8C3}" srcOrd="6" destOrd="0" presId="urn:microsoft.com/office/officeart/2005/8/layout/vProcess5"/>
    <dgm:cxn modelId="{B9DD2D77-9596-7E42-AABE-DF7752A1EC4B}" type="presParOf" srcId="{1FE84E1C-546C-164F-AF4E-FC7E8EC58737}" destId="{470840CB-112C-EB44-986B-7F43A4D1A796}" srcOrd="7" destOrd="0" presId="urn:microsoft.com/office/officeart/2005/8/layout/vProcess5"/>
    <dgm:cxn modelId="{50AD9B73-C5E4-A14E-ABE4-464355C1B2DF}" type="presParOf" srcId="{1FE84E1C-546C-164F-AF4E-FC7E8EC58737}" destId="{DD184FF4-8118-B340-9DD0-5E9A7E01FE6A}"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286A008-CB48-4639-ABC4-029CCE609BCD}"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7FDEE413-F58C-4B0A-9926-BEBFDBEFB6B3}">
      <dgm:prSet/>
      <dgm:spPr/>
      <dgm:t>
        <a:bodyPr/>
        <a:lstStyle/>
        <a:p>
          <a:r>
            <a:rPr lang="es-MX"/>
            <a:t>Fomento de la identidad con México, incentivando el amor por México y su cultura. </a:t>
          </a:r>
          <a:endParaRPr lang="en-US"/>
        </a:p>
      </dgm:t>
    </dgm:pt>
    <dgm:pt modelId="{EBFFF351-23A1-4310-8737-731809F89695}" type="parTrans" cxnId="{D0A807E4-18BC-42B5-98BF-EE1F55DCF017}">
      <dgm:prSet/>
      <dgm:spPr/>
      <dgm:t>
        <a:bodyPr/>
        <a:lstStyle/>
        <a:p>
          <a:endParaRPr lang="en-US"/>
        </a:p>
      </dgm:t>
    </dgm:pt>
    <dgm:pt modelId="{82B2F0F2-C4B3-4255-9D1F-E0FF56E8C445}" type="sibTrans" cxnId="{D0A807E4-18BC-42B5-98BF-EE1F55DCF017}">
      <dgm:prSet/>
      <dgm:spPr/>
      <dgm:t>
        <a:bodyPr/>
        <a:lstStyle/>
        <a:p>
          <a:endParaRPr lang="en-US"/>
        </a:p>
      </dgm:t>
    </dgm:pt>
    <dgm:pt modelId="{0DC854F0-2AD0-438B-B2D8-545808F79EDA}">
      <dgm:prSet/>
      <dgm:spPr/>
      <dgm:t>
        <a:bodyPr/>
        <a:lstStyle/>
        <a:p>
          <a:r>
            <a:rPr lang="es-MX"/>
            <a:t>Responsabilidad ciudadana, incorporando valores como el respeto, justicia y solidaridad, entre otros. </a:t>
          </a:r>
          <a:endParaRPr lang="en-US"/>
        </a:p>
      </dgm:t>
    </dgm:pt>
    <dgm:pt modelId="{3E2408C4-95A5-4EB9-BE99-D475A5D6037D}" type="parTrans" cxnId="{1147F47D-3241-43F9-AD8F-729F701BD237}">
      <dgm:prSet/>
      <dgm:spPr/>
      <dgm:t>
        <a:bodyPr/>
        <a:lstStyle/>
        <a:p>
          <a:endParaRPr lang="en-US"/>
        </a:p>
      </dgm:t>
    </dgm:pt>
    <dgm:pt modelId="{2940EF54-8182-4334-82F8-2D348B7581D4}" type="sibTrans" cxnId="{1147F47D-3241-43F9-AD8F-729F701BD237}">
      <dgm:prSet/>
      <dgm:spPr/>
      <dgm:t>
        <a:bodyPr/>
        <a:lstStyle/>
        <a:p>
          <a:endParaRPr lang="en-US"/>
        </a:p>
      </dgm:t>
    </dgm:pt>
    <dgm:pt modelId="{36528159-71D9-4FD9-879F-24F0ED89AF5E}">
      <dgm:prSet/>
      <dgm:spPr/>
      <dgm:t>
        <a:bodyPr/>
        <a:lstStyle/>
        <a:p>
          <a:r>
            <a:rPr lang="es-MX"/>
            <a:t>Honestidad, como orientadora de las acciones. </a:t>
          </a:r>
          <a:endParaRPr lang="en-US"/>
        </a:p>
      </dgm:t>
    </dgm:pt>
    <dgm:pt modelId="{0FF6BA80-AB5D-440C-932B-9E1FC983E02B}" type="parTrans" cxnId="{AD164C21-3182-496D-BEE5-0EE0C4F3FD47}">
      <dgm:prSet/>
      <dgm:spPr/>
      <dgm:t>
        <a:bodyPr/>
        <a:lstStyle/>
        <a:p>
          <a:endParaRPr lang="en-US"/>
        </a:p>
      </dgm:t>
    </dgm:pt>
    <dgm:pt modelId="{51D4FE2D-585B-4306-9897-B42B318B8C7A}" type="sibTrans" cxnId="{AD164C21-3182-496D-BEE5-0EE0C4F3FD47}">
      <dgm:prSet/>
      <dgm:spPr/>
      <dgm:t>
        <a:bodyPr/>
        <a:lstStyle/>
        <a:p>
          <a:endParaRPr lang="en-US"/>
        </a:p>
      </dgm:t>
    </dgm:pt>
    <dgm:pt modelId="{094B7F28-E524-4558-AC4B-9685EC3ED071}">
      <dgm:prSet/>
      <dgm:spPr/>
      <dgm:t>
        <a:bodyPr/>
        <a:lstStyle/>
        <a:p>
          <a:r>
            <a:rPr lang="es-MX"/>
            <a:t>Participación en la transformación de la sociedad, actividad que exige solidaridad. </a:t>
          </a:r>
          <a:endParaRPr lang="en-US"/>
        </a:p>
      </dgm:t>
    </dgm:pt>
    <dgm:pt modelId="{2B9FC8EE-B655-4EC2-A59F-5F3BC15970C8}" type="parTrans" cxnId="{D6E47D17-412C-4D45-8592-29C128AD85B9}">
      <dgm:prSet/>
      <dgm:spPr/>
      <dgm:t>
        <a:bodyPr/>
        <a:lstStyle/>
        <a:p>
          <a:endParaRPr lang="en-US"/>
        </a:p>
      </dgm:t>
    </dgm:pt>
    <dgm:pt modelId="{B3935A7A-6E94-4B9C-BCF3-637665012042}" type="sibTrans" cxnId="{D6E47D17-412C-4D45-8592-29C128AD85B9}">
      <dgm:prSet/>
      <dgm:spPr/>
      <dgm:t>
        <a:bodyPr/>
        <a:lstStyle/>
        <a:p>
          <a:endParaRPr lang="en-US"/>
        </a:p>
      </dgm:t>
    </dgm:pt>
    <dgm:pt modelId="{834973CE-DE93-4AF6-BCF6-9EB784978FDD}">
      <dgm:prSet/>
      <dgm:spPr/>
      <dgm:t>
        <a:bodyPr/>
        <a:lstStyle/>
        <a:p>
          <a:r>
            <a:rPr lang="es-MX"/>
            <a:t>Respeto por la dignidad humana, aceptación de la diferencia y el respeto de los derechos humanos. </a:t>
          </a:r>
          <a:endParaRPr lang="en-US"/>
        </a:p>
      </dgm:t>
    </dgm:pt>
    <dgm:pt modelId="{D62D70EF-4B4F-428E-B60C-7C1214AE2367}" type="parTrans" cxnId="{39B771CF-7674-42D7-809C-F4C992ADD659}">
      <dgm:prSet/>
      <dgm:spPr/>
      <dgm:t>
        <a:bodyPr/>
        <a:lstStyle/>
        <a:p>
          <a:endParaRPr lang="en-US"/>
        </a:p>
      </dgm:t>
    </dgm:pt>
    <dgm:pt modelId="{5345B715-ADF8-48DF-AD21-EFEC2106E32A}" type="sibTrans" cxnId="{39B771CF-7674-42D7-809C-F4C992ADD659}">
      <dgm:prSet/>
      <dgm:spPr/>
      <dgm:t>
        <a:bodyPr/>
        <a:lstStyle/>
        <a:p>
          <a:endParaRPr lang="en-US"/>
        </a:p>
      </dgm:t>
    </dgm:pt>
    <dgm:pt modelId="{3B63DE00-B0AC-4CB1-A618-FA01B84E64CD}">
      <dgm:prSet/>
      <dgm:spPr/>
      <dgm:t>
        <a:bodyPr/>
        <a:lstStyle/>
        <a:p>
          <a:r>
            <a:rPr lang="es-MX"/>
            <a:t>Promoción de la interculturalidad, integrando los conocimientos locales. </a:t>
          </a:r>
          <a:endParaRPr lang="en-US"/>
        </a:p>
      </dgm:t>
    </dgm:pt>
    <dgm:pt modelId="{65083D62-116F-40F7-BAA0-C27B7BF9D58D}" type="parTrans" cxnId="{2FF64FA0-4533-47D5-909B-8B2AF4EA2093}">
      <dgm:prSet/>
      <dgm:spPr/>
      <dgm:t>
        <a:bodyPr/>
        <a:lstStyle/>
        <a:p>
          <a:endParaRPr lang="en-US"/>
        </a:p>
      </dgm:t>
    </dgm:pt>
    <dgm:pt modelId="{18155892-C727-48DA-AEBC-9E75281BA8D6}" type="sibTrans" cxnId="{2FF64FA0-4533-47D5-909B-8B2AF4EA2093}">
      <dgm:prSet/>
      <dgm:spPr/>
      <dgm:t>
        <a:bodyPr/>
        <a:lstStyle/>
        <a:p>
          <a:endParaRPr lang="en-US"/>
        </a:p>
      </dgm:t>
    </dgm:pt>
    <dgm:pt modelId="{233199BF-0F4D-490B-860B-6102BA44960A}">
      <dgm:prSet/>
      <dgm:spPr/>
      <dgm:t>
        <a:bodyPr/>
        <a:lstStyle/>
        <a:p>
          <a:r>
            <a:rPr lang="es-MX"/>
            <a:t>Promoción de la cultura de la paz, promoviendo el diálogo como forma de resolver conflictos.</a:t>
          </a:r>
          <a:endParaRPr lang="en-US"/>
        </a:p>
      </dgm:t>
    </dgm:pt>
    <dgm:pt modelId="{8B7290FA-C45F-4251-AB04-142AD3179685}" type="parTrans" cxnId="{4153BB58-A4AD-40CD-AA09-0682B013F096}">
      <dgm:prSet/>
      <dgm:spPr/>
      <dgm:t>
        <a:bodyPr/>
        <a:lstStyle/>
        <a:p>
          <a:endParaRPr lang="en-US"/>
        </a:p>
      </dgm:t>
    </dgm:pt>
    <dgm:pt modelId="{9063D34A-CD75-41EE-B68B-CDC6987FF763}" type="sibTrans" cxnId="{4153BB58-A4AD-40CD-AA09-0682B013F096}">
      <dgm:prSet/>
      <dgm:spPr/>
      <dgm:t>
        <a:bodyPr/>
        <a:lstStyle/>
        <a:p>
          <a:endParaRPr lang="en-US"/>
        </a:p>
      </dgm:t>
    </dgm:pt>
    <dgm:pt modelId="{2150A48D-BA6E-4BCB-8CDE-8764D8D9D496}">
      <dgm:prSet/>
      <dgm:spPr/>
      <dgm:t>
        <a:bodyPr/>
        <a:lstStyle/>
        <a:p>
          <a:r>
            <a:rPr lang="es-MX"/>
            <a:t>Respeto por la naturaleza y el medio ambiente, mediante prácticas de desarrollo sustentable </a:t>
          </a:r>
          <a:endParaRPr lang="en-US"/>
        </a:p>
      </dgm:t>
    </dgm:pt>
    <dgm:pt modelId="{AFA63F15-37FB-4AF3-9EAF-A1403B9D0FDB}" type="parTrans" cxnId="{0C4B4D60-1E93-46E3-96EB-17E5047E6239}">
      <dgm:prSet/>
      <dgm:spPr/>
      <dgm:t>
        <a:bodyPr/>
        <a:lstStyle/>
        <a:p>
          <a:endParaRPr lang="en-US"/>
        </a:p>
      </dgm:t>
    </dgm:pt>
    <dgm:pt modelId="{F3CF53D2-5E79-4C74-9068-4C1502062AEE}" type="sibTrans" cxnId="{0C4B4D60-1E93-46E3-96EB-17E5047E6239}">
      <dgm:prSet/>
      <dgm:spPr/>
      <dgm:t>
        <a:bodyPr/>
        <a:lstStyle/>
        <a:p>
          <a:endParaRPr lang="en-US"/>
        </a:p>
      </dgm:t>
    </dgm:pt>
    <dgm:pt modelId="{B8DFE1CE-599C-024B-B887-E93256D8D17A}" type="pres">
      <dgm:prSet presAssocID="{5286A008-CB48-4639-ABC4-029CCE609BCD}" presName="diagram" presStyleCnt="0">
        <dgm:presLayoutVars>
          <dgm:dir/>
          <dgm:resizeHandles val="exact"/>
        </dgm:presLayoutVars>
      </dgm:prSet>
      <dgm:spPr/>
    </dgm:pt>
    <dgm:pt modelId="{6F80D28D-4525-B749-A320-444E4880FEA2}" type="pres">
      <dgm:prSet presAssocID="{7FDEE413-F58C-4B0A-9926-BEBFDBEFB6B3}" presName="node" presStyleLbl="node1" presStyleIdx="0" presStyleCnt="8">
        <dgm:presLayoutVars>
          <dgm:bulletEnabled val="1"/>
        </dgm:presLayoutVars>
      </dgm:prSet>
      <dgm:spPr/>
    </dgm:pt>
    <dgm:pt modelId="{ECCA3CA4-369E-E54E-BFD7-1BAAA184B799}" type="pres">
      <dgm:prSet presAssocID="{82B2F0F2-C4B3-4255-9D1F-E0FF56E8C445}" presName="sibTrans" presStyleCnt="0"/>
      <dgm:spPr/>
    </dgm:pt>
    <dgm:pt modelId="{919B06BB-2933-5548-AA00-71091797AD9E}" type="pres">
      <dgm:prSet presAssocID="{0DC854F0-2AD0-438B-B2D8-545808F79EDA}" presName="node" presStyleLbl="node1" presStyleIdx="1" presStyleCnt="8">
        <dgm:presLayoutVars>
          <dgm:bulletEnabled val="1"/>
        </dgm:presLayoutVars>
      </dgm:prSet>
      <dgm:spPr/>
    </dgm:pt>
    <dgm:pt modelId="{4991E20C-9D8E-104E-82BF-C3E936838F6C}" type="pres">
      <dgm:prSet presAssocID="{2940EF54-8182-4334-82F8-2D348B7581D4}" presName="sibTrans" presStyleCnt="0"/>
      <dgm:spPr/>
    </dgm:pt>
    <dgm:pt modelId="{268D4832-BFEC-E740-B3DF-5B01B5BF71AD}" type="pres">
      <dgm:prSet presAssocID="{36528159-71D9-4FD9-879F-24F0ED89AF5E}" presName="node" presStyleLbl="node1" presStyleIdx="2" presStyleCnt="8">
        <dgm:presLayoutVars>
          <dgm:bulletEnabled val="1"/>
        </dgm:presLayoutVars>
      </dgm:prSet>
      <dgm:spPr/>
    </dgm:pt>
    <dgm:pt modelId="{B347F9FC-D8A3-4447-9029-50B44156086C}" type="pres">
      <dgm:prSet presAssocID="{51D4FE2D-585B-4306-9897-B42B318B8C7A}" presName="sibTrans" presStyleCnt="0"/>
      <dgm:spPr/>
    </dgm:pt>
    <dgm:pt modelId="{7B5FD0E9-93C6-D94F-9DEA-51C330C566F2}" type="pres">
      <dgm:prSet presAssocID="{094B7F28-E524-4558-AC4B-9685EC3ED071}" presName="node" presStyleLbl="node1" presStyleIdx="3" presStyleCnt="8">
        <dgm:presLayoutVars>
          <dgm:bulletEnabled val="1"/>
        </dgm:presLayoutVars>
      </dgm:prSet>
      <dgm:spPr/>
    </dgm:pt>
    <dgm:pt modelId="{613009C2-90DB-3444-96E8-554040C767B8}" type="pres">
      <dgm:prSet presAssocID="{B3935A7A-6E94-4B9C-BCF3-637665012042}" presName="sibTrans" presStyleCnt="0"/>
      <dgm:spPr/>
    </dgm:pt>
    <dgm:pt modelId="{F94D800B-D40F-6546-BB13-71F086BF854A}" type="pres">
      <dgm:prSet presAssocID="{834973CE-DE93-4AF6-BCF6-9EB784978FDD}" presName="node" presStyleLbl="node1" presStyleIdx="4" presStyleCnt="8">
        <dgm:presLayoutVars>
          <dgm:bulletEnabled val="1"/>
        </dgm:presLayoutVars>
      </dgm:prSet>
      <dgm:spPr/>
    </dgm:pt>
    <dgm:pt modelId="{B81D349F-8D4E-874C-B314-BB9A9D76C8A9}" type="pres">
      <dgm:prSet presAssocID="{5345B715-ADF8-48DF-AD21-EFEC2106E32A}" presName="sibTrans" presStyleCnt="0"/>
      <dgm:spPr/>
    </dgm:pt>
    <dgm:pt modelId="{813F24DF-4918-C346-8DC9-FF95C021A9B6}" type="pres">
      <dgm:prSet presAssocID="{3B63DE00-B0AC-4CB1-A618-FA01B84E64CD}" presName="node" presStyleLbl="node1" presStyleIdx="5" presStyleCnt="8">
        <dgm:presLayoutVars>
          <dgm:bulletEnabled val="1"/>
        </dgm:presLayoutVars>
      </dgm:prSet>
      <dgm:spPr/>
    </dgm:pt>
    <dgm:pt modelId="{D78FA693-A133-894C-8225-D828A60C2BA9}" type="pres">
      <dgm:prSet presAssocID="{18155892-C727-48DA-AEBC-9E75281BA8D6}" presName="sibTrans" presStyleCnt="0"/>
      <dgm:spPr/>
    </dgm:pt>
    <dgm:pt modelId="{4D070200-A84A-564E-835B-F8220C4D24D1}" type="pres">
      <dgm:prSet presAssocID="{233199BF-0F4D-490B-860B-6102BA44960A}" presName="node" presStyleLbl="node1" presStyleIdx="6" presStyleCnt="8">
        <dgm:presLayoutVars>
          <dgm:bulletEnabled val="1"/>
        </dgm:presLayoutVars>
      </dgm:prSet>
      <dgm:spPr/>
    </dgm:pt>
    <dgm:pt modelId="{7671377C-4CC3-7348-8F14-B219E64DC5EF}" type="pres">
      <dgm:prSet presAssocID="{9063D34A-CD75-41EE-B68B-CDC6987FF763}" presName="sibTrans" presStyleCnt="0"/>
      <dgm:spPr/>
    </dgm:pt>
    <dgm:pt modelId="{AEDBAC17-2A26-D546-A398-E1DC21485647}" type="pres">
      <dgm:prSet presAssocID="{2150A48D-BA6E-4BCB-8CDE-8764D8D9D496}" presName="node" presStyleLbl="node1" presStyleIdx="7" presStyleCnt="8">
        <dgm:presLayoutVars>
          <dgm:bulletEnabled val="1"/>
        </dgm:presLayoutVars>
      </dgm:prSet>
      <dgm:spPr/>
    </dgm:pt>
  </dgm:ptLst>
  <dgm:cxnLst>
    <dgm:cxn modelId="{FB544D0A-2617-0E4D-9D8D-4937F3137247}" type="presOf" srcId="{233199BF-0F4D-490B-860B-6102BA44960A}" destId="{4D070200-A84A-564E-835B-F8220C4D24D1}" srcOrd="0" destOrd="0" presId="urn:microsoft.com/office/officeart/2005/8/layout/default"/>
    <dgm:cxn modelId="{214D1810-BF3F-1A48-9675-80844442D047}" type="presOf" srcId="{5286A008-CB48-4639-ABC4-029CCE609BCD}" destId="{B8DFE1CE-599C-024B-B887-E93256D8D17A}" srcOrd="0" destOrd="0" presId="urn:microsoft.com/office/officeart/2005/8/layout/default"/>
    <dgm:cxn modelId="{D6E47D17-412C-4D45-8592-29C128AD85B9}" srcId="{5286A008-CB48-4639-ABC4-029CCE609BCD}" destId="{094B7F28-E524-4558-AC4B-9685EC3ED071}" srcOrd="3" destOrd="0" parTransId="{2B9FC8EE-B655-4EC2-A59F-5F3BC15970C8}" sibTransId="{B3935A7A-6E94-4B9C-BCF3-637665012042}"/>
    <dgm:cxn modelId="{AD164C21-3182-496D-BEE5-0EE0C4F3FD47}" srcId="{5286A008-CB48-4639-ABC4-029CCE609BCD}" destId="{36528159-71D9-4FD9-879F-24F0ED89AF5E}" srcOrd="2" destOrd="0" parTransId="{0FF6BA80-AB5D-440C-932B-9E1FC983E02B}" sibTransId="{51D4FE2D-585B-4306-9897-B42B318B8C7A}"/>
    <dgm:cxn modelId="{BAFC8122-68DB-BD41-A529-680BEC94BC69}" type="presOf" srcId="{3B63DE00-B0AC-4CB1-A618-FA01B84E64CD}" destId="{813F24DF-4918-C346-8DC9-FF95C021A9B6}" srcOrd="0" destOrd="0" presId="urn:microsoft.com/office/officeart/2005/8/layout/default"/>
    <dgm:cxn modelId="{8E827E25-A2E6-3B44-9FAA-989BBD56164D}" type="presOf" srcId="{094B7F28-E524-4558-AC4B-9685EC3ED071}" destId="{7B5FD0E9-93C6-D94F-9DEA-51C330C566F2}" srcOrd="0" destOrd="0" presId="urn:microsoft.com/office/officeart/2005/8/layout/default"/>
    <dgm:cxn modelId="{B4152941-C08A-AE4C-B09B-A7725005CA2A}" type="presOf" srcId="{0DC854F0-2AD0-438B-B2D8-545808F79EDA}" destId="{919B06BB-2933-5548-AA00-71091797AD9E}" srcOrd="0" destOrd="0" presId="urn:microsoft.com/office/officeart/2005/8/layout/default"/>
    <dgm:cxn modelId="{E5FCAF4B-A87B-834D-9D6C-0FFEB9A72B6F}" type="presOf" srcId="{834973CE-DE93-4AF6-BCF6-9EB784978FDD}" destId="{F94D800B-D40F-6546-BB13-71F086BF854A}" srcOrd="0" destOrd="0" presId="urn:microsoft.com/office/officeart/2005/8/layout/default"/>
    <dgm:cxn modelId="{9EDB0B52-9EF3-BE44-A0C0-25667D7D1C49}" type="presOf" srcId="{2150A48D-BA6E-4BCB-8CDE-8764D8D9D496}" destId="{AEDBAC17-2A26-D546-A398-E1DC21485647}" srcOrd="0" destOrd="0" presId="urn:microsoft.com/office/officeart/2005/8/layout/default"/>
    <dgm:cxn modelId="{4153BB58-A4AD-40CD-AA09-0682B013F096}" srcId="{5286A008-CB48-4639-ABC4-029CCE609BCD}" destId="{233199BF-0F4D-490B-860B-6102BA44960A}" srcOrd="6" destOrd="0" parTransId="{8B7290FA-C45F-4251-AB04-142AD3179685}" sibTransId="{9063D34A-CD75-41EE-B68B-CDC6987FF763}"/>
    <dgm:cxn modelId="{0C4B4D60-1E93-46E3-96EB-17E5047E6239}" srcId="{5286A008-CB48-4639-ABC4-029CCE609BCD}" destId="{2150A48D-BA6E-4BCB-8CDE-8764D8D9D496}" srcOrd="7" destOrd="0" parTransId="{AFA63F15-37FB-4AF3-9EAF-A1403B9D0FDB}" sibTransId="{F3CF53D2-5E79-4C74-9068-4C1502062AEE}"/>
    <dgm:cxn modelId="{1147F47D-3241-43F9-AD8F-729F701BD237}" srcId="{5286A008-CB48-4639-ABC4-029CCE609BCD}" destId="{0DC854F0-2AD0-438B-B2D8-545808F79EDA}" srcOrd="1" destOrd="0" parTransId="{3E2408C4-95A5-4EB9-BE99-D475A5D6037D}" sibTransId="{2940EF54-8182-4334-82F8-2D348B7581D4}"/>
    <dgm:cxn modelId="{A9C6A58F-6B8E-8041-999A-76189496B07F}" type="presOf" srcId="{36528159-71D9-4FD9-879F-24F0ED89AF5E}" destId="{268D4832-BFEC-E740-B3DF-5B01B5BF71AD}" srcOrd="0" destOrd="0" presId="urn:microsoft.com/office/officeart/2005/8/layout/default"/>
    <dgm:cxn modelId="{2FF64FA0-4533-47D5-909B-8B2AF4EA2093}" srcId="{5286A008-CB48-4639-ABC4-029CCE609BCD}" destId="{3B63DE00-B0AC-4CB1-A618-FA01B84E64CD}" srcOrd="5" destOrd="0" parTransId="{65083D62-116F-40F7-BAA0-C27B7BF9D58D}" sibTransId="{18155892-C727-48DA-AEBC-9E75281BA8D6}"/>
    <dgm:cxn modelId="{6E9470BE-9970-C240-AF1B-70675C3A636F}" type="presOf" srcId="{7FDEE413-F58C-4B0A-9926-BEBFDBEFB6B3}" destId="{6F80D28D-4525-B749-A320-444E4880FEA2}" srcOrd="0" destOrd="0" presId="urn:microsoft.com/office/officeart/2005/8/layout/default"/>
    <dgm:cxn modelId="{39B771CF-7674-42D7-809C-F4C992ADD659}" srcId="{5286A008-CB48-4639-ABC4-029CCE609BCD}" destId="{834973CE-DE93-4AF6-BCF6-9EB784978FDD}" srcOrd="4" destOrd="0" parTransId="{D62D70EF-4B4F-428E-B60C-7C1214AE2367}" sibTransId="{5345B715-ADF8-48DF-AD21-EFEC2106E32A}"/>
    <dgm:cxn modelId="{D0A807E4-18BC-42B5-98BF-EE1F55DCF017}" srcId="{5286A008-CB48-4639-ABC4-029CCE609BCD}" destId="{7FDEE413-F58C-4B0A-9926-BEBFDBEFB6B3}" srcOrd="0" destOrd="0" parTransId="{EBFFF351-23A1-4310-8737-731809F89695}" sibTransId="{82B2F0F2-C4B3-4255-9D1F-E0FF56E8C445}"/>
    <dgm:cxn modelId="{14455C15-A5F9-7947-BDAC-96251CE72372}" type="presParOf" srcId="{B8DFE1CE-599C-024B-B887-E93256D8D17A}" destId="{6F80D28D-4525-B749-A320-444E4880FEA2}" srcOrd="0" destOrd="0" presId="urn:microsoft.com/office/officeart/2005/8/layout/default"/>
    <dgm:cxn modelId="{5B504900-2DC0-B74C-B319-C2366DC1CF7F}" type="presParOf" srcId="{B8DFE1CE-599C-024B-B887-E93256D8D17A}" destId="{ECCA3CA4-369E-E54E-BFD7-1BAAA184B799}" srcOrd="1" destOrd="0" presId="urn:microsoft.com/office/officeart/2005/8/layout/default"/>
    <dgm:cxn modelId="{DCACB9A0-EFC0-F84D-ABB5-B6989F04BE7C}" type="presParOf" srcId="{B8DFE1CE-599C-024B-B887-E93256D8D17A}" destId="{919B06BB-2933-5548-AA00-71091797AD9E}" srcOrd="2" destOrd="0" presId="urn:microsoft.com/office/officeart/2005/8/layout/default"/>
    <dgm:cxn modelId="{1B86A8E9-6261-084D-8B36-048FD5145815}" type="presParOf" srcId="{B8DFE1CE-599C-024B-B887-E93256D8D17A}" destId="{4991E20C-9D8E-104E-82BF-C3E936838F6C}" srcOrd="3" destOrd="0" presId="urn:microsoft.com/office/officeart/2005/8/layout/default"/>
    <dgm:cxn modelId="{21726EBE-E55C-3A4A-9C1F-520F7B3CA80E}" type="presParOf" srcId="{B8DFE1CE-599C-024B-B887-E93256D8D17A}" destId="{268D4832-BFEC-E740-B3DF-5B01B5BF71AD}" srcOrd="4" destOrd="0" presId="urn:microsoft.com/office/officeart/2005/8/layout/default"/>
    <dgm:cxn modelId="{685AABE7-40A9-434C-AC07-3459DDF0F4C9}" type="presParOf" srcId="{B8DFE1CE-599C-024B-B887-E93256D8D17A}" destId="{B347F9FC-D8A3-4447-9029-50B44156086C}" srcOrd="5" destOrd="0" presId="urn:microsoft.com/office/officeart/2005/8/layout/default"/>
    <dgm:cxn modelId="{A19DFC9E-9736-C246-B089-C77B3B43C36D}" type="presParOf" srcId="{B8DFE1CE-599C-024B-B887-E93256D8D17A}" destId="{7B5FD0E9-93C6-D94F-9DEA-51C330C566F2}" srcOrd="6" destOrd="0" presId="urn:microsoft.com/office/officeart/2005/8/layout/default"/>
    <dgm:cxn modelId="{7B566A47-1018-4343-96D2-B5EA21A87735}" type="presParOf" srcId="{B8DFE1CE-599C-024B-B887-E93256D8D17A}" destId="{613009C2-90DB-3444-96E8-554040C767B8}" srcOrd="7" destOrd="0" presId="urn:microsoft.com/office/officeart/2005/8/layout/default"/>
    <dgm:cxn modelId="{E1F6932A-AC5E-0D4A-BC5A-540FEC734916}" type="presParOf" srcId="{B8DFE1CE-599C-024B-B887-E93256D8D17A}" destId="{F94D800B-D40F-6546-BB13-71F086BF854A}" srcOrd="8" destOrd="0" presId="urn:microsoft.com/office/officeart/2005/8/layout/default"/>
    <dgm:cxn modelId="{0837B031-B9AF-8F49-8E96-03EA460CDA33}" type="presParOf" srcId="{B8DFE1CE-599C-024B-B887-E93256D8D17A}" destId="{B81D349F-8D4E-874C-B314-BB9A9D76C8A9}" srcOrd="9" destOrd="0" presId="urn:microsoft.com/office/officeart/2005/8/layout/default"/>
    <dgm:cxn modelId="{C9F9788A-2187-6347-BFC6-F6D618277962}" type="presParOf" srcId="{B8DFE1CE-599C-024B-B887-E93256D8D17A}" destId="{813F24DF-4918-C346-8DC9-FF95C021A9B6}" srcOrd="10" destOrd="0" presId="urn:microsoft.com/office/officeart/2005/8/layout/default"/>
    <dgm:cxn modelId="{13D6A011-89E9-EC43-9E08-05E9AF948377}" type="presParOf" srcId="{B8DFE1CE-599C-024B-B887-E93256D8D17A}" destId="{D78FA693-A133-894C-8225-D828A60C2BA9}" srcOrd="11" destOrd="0" presId="urn:microsoft.com/office/officeart/2005/8/layout/default"/>
    <dgm:cxn modelId="{D16AD02F-F07A-F94F-B738-7374E9141CCD}" type="presParOf" srcId="{B8DFE1CE-599C-024B-B887-E93256D8D17A}" destId="{4D070200-A84A-564E-835B-F8220C4D24D1}" srcOrd="12" destOrd="0" presId="urn:microsoft.com/office/officeart/2005/8/layout/default"/>
    <dgm:cxn modelId="{2BE00A80-4634-4741-A91E-828B2DD5AB6C}" type="presParOf" srcId="{B8DFE1CE-599C-024B-B887-E93256D8D17A}" destId="{7671377C-4CC3-7348-8F14-B219E64DC5EF}" srcOrd="13" destOrd="0" presId="urn:microsoft.com/office/officeart/2005/8/layout/default"/>
    <dgm:cxn modelId="{784AFCD6-EEB8-CF49-9ACC-5B1DBA7069BD}" type="presParOf" srcId="{B8DFE1CE-599C-024B-B887-E93256D8D17A}" destId="{AEDBAC17-2A26-D546-A398-E1DC21485647}"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B6949A4-8E5A-4200-B7F7-5D2913DA9E18}"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CBA5C42D-1F9A-4072-B35D-71C624E05524}">
      <dgm:prSet/>
      <dgm:spPr/>
      <dgm:t>
        <a:bodyPr/>
        <a:lstStyle/>
        <a:p>
          <a:pPr algn="ctr"/>
          <a:r>
            <a:rPr lang="es-ES_tradnl" dirty="0"/>
            <a:t>Los retos de la democracia en México</a:t>
          </a:r>
        </a:p>
      </dgm:t>
    </dgm:pt>
    <dgm:pt modelId="{077B9AA2-67A7-43A4-9F40-83081FFF5163}" type="parTrans" cxnId="{F2B392F0-3CAF-4ABD-9F6B-B8690EBDED6E}">
      <dgm:prSet/>
      <dgm:spPr/>
      <dgm:t>
        <a:bodyPr/>
        <a:lstStyle/>
        <a:p>
          <a:endParaRPr lang="en-US"/>
        </a:p>
      </dgm:t>
    </dgm:pt>
    <dgm:pt modelId="{54186B99-BC4A-45E8-8904-25B78D7CD510}" type="sibTrans" cxnId="{F2B392F0-3CAF-4ABD-9F6B-B8690EBDED6E}">
      <dgm:prSet/>
      <dgm:spPr/>
      <dgm:t>
        <a:bodyPr/>
        <a:lstStyle/>
        <a:p>
          <a:endParaRPr lang="en-US"/>
        </a:p>
      </dgm:t>
    </dgm:pt>
    <dgm:pt modelId="{FD08188D-1F1B-444E-BA06-0DC083A0ADE3}">
      <dgm:prSet/>
      <dgm:spPr/>
      <dgm:t>
        <a:bodyPr/>
        <a:lstStyle/>
        <a:p>
          <a:r>
            <a:rPr lang="es-ES_tradnl" dirty="0"/>
            <a:t>1. Desarraigo en la política </a:t>
          </a:r>
        </a:p>
      </dgm:t>
    </dgm:pt>
    <dgm:pt modelId="{C6E66E80-DB22-4E4E-8D2E-4C3CAF7CDBFB}" type="parTrans" cxnId="{99852A41-9FBF-4598-A3E5-04E7C60A8FFF}">
      <dgm:prSet/>
      <dgm:spPr/>
      <dgm:t>
        <a:bodyPr/>
        <a:lstStyle/>
        <a:p>
          <a:endParaRPr lang="en-US"/>
        </a:p>
      </dgm:t>
    </dgm:pt>
    <dgm:pt modelId="{AD0EF81C-002F-4E99-BC4B-DDFA6F94AB58}" type="sibTrans" cxnId="{99852A41-9FBF-4598-A3E5-04E7C60A8FFF}">
      <dgm:prSet/>
      <dgm:spPr/>
      <dgm:t>
        <a:bodyPr/>
        <a:lstStyle/>
        <a:p>
          <a:endParaRPr lang="en-US"/>
        </a:p>
      </dgm:t>
    </dgm:pt>
    <dgm:pt modelId="{6C4E6775-A00D-4D64-94FD-C13BBCB54C2C}">
      <dgm:prSet/>
      <dgm:spPr/>
      <dgm:t>
        <a:bodyPr/>
        <a:lstStyle/>
        <a:p>
          <a:r>
            <a:rPr lang="es-ES_tradnl" dirty="0"/>
            <a:t>2. Corrupción </a:t>
          </a:r>
        </a:p>
      </dgm:t>
    </dgm:pt>
    <dgm:pt modelId="{33751862-BD88-47D7-BF16-B54410C429C0}" type="parTrans" cxnId="{86A5CC79-1464-4CC2-B2A4-187E89BCFA9F}">
      <dgm:prSet/>
      <dgm:spPr/>
      <dgm:t>
        <a:bodyPr/>
        <a:lstStyle/>
        <a:p>
          <a:endParaRPr lang="en-US"/>
        </a:p>
      </dgm:t>
    </dgm:pt>
    <dgm:pt modelId="{3E844719-3E08-41CC-ABA4-2F36C0B6D052}" type="sibTrans" cxnId="{86A5CC79-1464-4CC2-B2A4-187E89BCFA9F}">
      <dgm:prSet/>
      <dgm:spPr/>
      <dgm:t>
        <a:bodyPr/>
        <a:lstStyle/>
        <a:p>
          <a:endParaRPr lang="en-US"/>
        </a:p>
      </dgm:t>
    </dgm:pt>
    <dgm:pt modelId="{AF60E8E0-024D-4670-BBA3-560E34C0F972}">
      <dgm:prSet/>
      <dgm:spPr/>
      <dgm:t>
        <a:bodyPr/>
        <a:lstStyle/>
        <a:p>
          <a:r>
            <a:rPr lang="es-ES_tradnl" dirty="0"/>
            <a:t>3. Falta de libertad de expresión </a:t>
          </a:r>
        </a:p>
      </dgm:t>
    </dgm:pt>
    <dgm:pt modelId="{E25029B3-B49F-4CE2-8EAA-A3ECE41C3702}" type="parTrans" cxnId="{9C565B97-48DF-428D-939F-10F8BF754EC6}">
      <dgm:prSet/>
      <dgm:spPr/>
      <dgm:t>
        <a:bodyPr/>
        <a:lstStyle/>
        <a:p>
          <a:endParaRPr lang="en-US"/>
        </a:p>
      </dgm:t>
    </dgm:pt>
    <dgm:pt modelId="{E90461CC-172F-4D04-AD99-0309F7E95E87}" type="sibTrans" cxnId="{9C565B97-48DF-428D-939F-10F8BF754EC6}">
      <dgm:prSet/>
      <dgm:spPr/>
      <dgm:t>
        <a:bodyPr/>
        <a:lstStyle/>
        <a:p>
          <a:endParaRPr lang="en-US"/>
        </a:p>
      </dgm:t>
    </dgm:pt>
    <dgm:pt modelId="{92EFBFFD-AC6C-44E8-B863-DCD41E606381}">
      <dgm:prSet/>
      <dgm:spPr/>
      <dgm:t>
        <a:bodyPr/>
        <a:lstStyle/>
        <a:p>
          <a:pPr algn="l"/>
          <a:r>
            <a:rPr lang="es-ES_tradnl" dirty="0"/>
            <a:t>4. Desfragmentación social </a:t>
          </a:r>
        </a:p>
        <a:p>
          <a:pPr algn="r"/>
          <a:endParaRPr lang="es-ES_tradnl" dirty="0"/>
        </a:p>
      </dgm:t>
    </dgm:pt>
    <dgm:pt modelId="{34EB0741-6558-447B-9FA0-5BADDB496FF9}" type="parTrans" cxnId="{3659799C-1FC9-462E-BB10-34D309887EB5}">
      <dgm:prSet/>
      <dgm:spPr/>
      <dgm:t>
        <a:bodyPr/>
        <a:lstStyle/>
        <a:p>
          <a:endParaRPr lang="en-US"/>
        </a:p>
      </dgm:t>
    </dgm:pt>
    <dgm:pt modelId="{FC89C6BE-C02C-4DB7-8776-9C0C88E98B61}" type="sibTrans" cxnId="{3659799C-1FC9-462E-BB10-34D309887EB5}">
      <dgm:prSet/>
      <dgm:spPr/>
      <dgm:t>
        <a:bodyPr/>
        <a:lstStyle/>
        <a:p>
          <a:endParaRPr lang="en-US"/>
        </a:p>
      </dgm:t>
    </dgm:pt>
    <dgm:pt modelId="{202F1483-A5BB-5C47-A2A1-46A9D5C651DE}" type="pres">
      <dgm:prSet presAssocID="{EB6949A4-8E5A-4200-B7F7-5D2913DA9E18}" presName="vert0" presStyleCnt="0">
        <dgm:presLayoutVars>
          <dgm:dir/>
          <dgm:animOne val="branch"/>
          <dgm:animLvl val="lvl"/>
        </dgm:presLayoutVars>
      </dgm:prSet>
      <dgm:spPr/>
    </dgm:pt>
    <dgm:pt modelId="{2F4D28A7-FBA8-104E-B6C3-9611D65C8A3C}" type="pres">
      <dgm:prSet presAssocID="{CBA5C42D-1F9A-4072-B35D-71C624E05524}" presName="thickLine" presStyleLbl="alignNode1" presStyleIdx="0" presStyleCnt="5"/>
      <dgm:spPr/>
    </dgm:pt>
    <dgm:pt modelId="{9F9A78C9-9001-164A-AB8A-7885FD4D1A14}" type="pres">
      <dgm:prSet presAssocID="{CBA5C42D-1F9A-4072-B35D-71C624E05524}" presName="horz1" presStyleCnt="0"/>
      <dgm:spPr/>
    </dgm:pt>
    <dgm:pt modelId="{4DADB726-5E45-8045-A922-20D1724D0F27}" type="pres">
      <dgm:prSet presAssocID="{CBA5C42D-1F9A-4072-B35D-71C624E05524}" presName="tx1" presStyleLbl="revTx" presStyleIdx="0" presStyleCnt="5"/>
      <dgm:spPr/>
    </dgm:pt>
    <dgm:pt modelId="{51FD7ECB-A442-514B-A5BB-EA5E68030205}" type="pres">
      <dgm:prSet presAssocID="{CBA5C42D-1F9A-4072-B35D-71C624E05524}" presName="vert1" presStyleCnt="0"/>
      <dgm:spPr/>
    </dgm:pt>
    <dgm:pt modelId="{D97F9875-0D7B-844D-9818-D97CE4C9C038}" type="pres">
      <dgm:prSet presAssocID="{FD08188D-1F1B-444E-BA06-0DC083A0ADE3}" presName="thickLine" presStyleLbl="alignNode1" presStyleIdx="1" presStyleCnt="5"/>
      <dgm:spPr/>
    </dgm:pt>
    <dgm:pt modelId="{DE83EC07-C46A-8A44-B3A6-B6008A86443C}" type="pres">
      <dgm:prSet presAssocID="{FD08188D-1F1B-444E-BA06-0DC083A0ADE3}" presName="horz1" presStyleCnt="0"/>
      <dgm:spPr/>
    </dgm:pt>
    <dgm:pt modelId="{C593D5B9-A4CC-CE40-BEA5-E5828627D86B}" type="pres">
      <dgm:prSet presAssocID="{FD08188D-1F1B-444E-BA06-0DC083A0ADE3}" presName="tx1" presStyleLbl="revTx" presStyleIdx="1" presStyleCnt="5"/>
      <dgm:spPr/>
    </dgm:pt>
    <dgm:pt modelId="{D6994590-1F30-AA4E-8DDA-081B2185294C}" type="pres">
      <dgm:prSet presAssocID="{FD08188D-1F1B-444E-BA06-0DC083A0ADE3}" presName="vert1" presStyleCnt="0"/>
      <dgm:spPr/>
    </dgm:pt>
    <dgm:pt modelId="{9B9107BA-C311-1847-A09A-32E0C0E0A4DE}" type="pres">
      <dgm:prSet presAssocID="{6C4E6775-A00D-4D64-94FD-C13BBCB54C2C}" presName="thickLine" presStyleLbl="alignNode1" presStyleIdx="2" presStyleCnt="5"/>
      <dgm:spPr/>
    </dgm:pt>
    <dgm:pt modelId="{B5DBF0B1-BD5D-7945-9FA1-DB3FB2B87C1A}" type="pres">
      <dgm:prSet presAssocID="{6C4E6775-A00D-4D64-94FD-C13BBCB54C2C}" presName="horz1" presStyleCnt="0"/>
      <dgm:spPr/>
    </dgm:pt>
    <dgm:pt modelId="{8A7DF3AD-BD9A-9C4A-B160-D6C82A487F1B}" type="pres">
      <dgm:prSet presAssocID="{6C4E6775-A00D-4D64-94FD-C13BBCB54C2C}" presName="tx1" presStyleLbl="revTx" presStyleIdx="2" presStyleCnt="5"/>
      <dgm:spPr/>
    </dgm:pt>
    <dgm:pt modelId="{EE2B5144-D61B-0349-AC19-0CED3FD45639}" type="pres">
      <dgm:prSet presAssocID="{6C4E6775-A00D-4D64-94FD-C13BBCB54C2C}" presName="vert1" presStyleCnt="0"/>
      <dgm:spPr/>
    </dgm:pt>
    <dgm:pt modelId="{3BFCFEDD-350F-5A43-8E0F-7BA023F77721}" type="pres">
      <dgm:prSet presAssocID="{AF60E8E0-024D-4670-BBA3-560E34C0F972}" presName="thickLine" presStyleLbl="alignNode1" presStyleIdx="3" presStyleCnt="5"/>
      <dgm:spPr/>
    </dgm:pt>
    <dgm:pt modelId="{2261F539-1CCC-924D-A8B8-33CC32FD59A5}" type="pres">
      <dgm:prSet presAssocID="{AF60E8E0-024D-4670-BBA3-560E34C0F972}" presName="horz1" presStyleCnt="0"/>
      <dgm:spPr/>
    </dgm:pt>
    <dgm:pt modelId="{8BF8E843-5823-9F4C-A92F-3FEF92B9F9BC}" type="pres">
      <dgm:prSet presAssocID="{AF60E8E0-024D-4670-BBA3-560E34C0F972}" presName="tx1" presStyleLbl="revTx" presStyleIdx="3" presStyleCnt="5"/>
      <dgm:spPr/>
    </dgm:pt>
    <dgm:pt modelId="{EB0801B7-944D-9D4A-99D9-9E5F6F6886F3}" type="pres">
      <dgm:prSet presAssocID="{AF60E8E0-024D-4670-BBA3-560E34C0F972}" presName="vert1" presStyleCnt="0"/>
      <dgm:spPr/>
    </dgm:pt>
    <dgm:pt modelId="{A5327D8A-04AD-CB47-99D0-D347BDC22D93}" type="pres">
      <dgm:prSet presAssocID="{92EFBFFD-AC6C-44E8-B863-DCD41E606381}" presName="thickLine" presStyleLbl="alignNode1" presStyleIdx="4" presStyleCnt="5"/>
      <dgm:spPr/>
    </dgm:pt>
    <dgm:pt modelId="{79D3D4E0-5417-3F49-9091-C3925B33257B}" type="pres">
      <dgm:prSet presAssocID="{92EFBFFD-AC6C-44E8-B863-DCD41E606381}" presName="horz1" presStyleCnt="0"/>
      <dgm:spPr/>
    </dgm:pt>
    <dgm:pt modelId="{44F4ED12-BA39-AD40-812D-02C12D2D26CB}" type="pres">
      <dgm:prSet presAssocID="{92EFBFFD-AC6C-44E8-B863-DCD41E606381}" presName="tx1" presStyleLbl="revTx" presStyleIdx="4" presStyleCnt="5"/>
      <dgm:spPr/>
    </dgm:pt>
    <dgm:pt modelId="{084BD656-1B46-9F41-9AE6-77BA6386EEF2}" type="pres">
      <dgm:prSet presAssocID="{92EFBFFD-AC6C-44E8-B863-DCD41E606381}" presName="vert1" presStyleCnt="0"/>
      <dgm:spPr/>
    </dgm:pt>
  </dgm:ptLst>
  <dgm:cxnLst>
    <dgm:cxn modelId="{5DB5BA0A-495B-BD4C-8CE4-A23D68E3D2B9}" type="presOf" srcId="{FD08188D-1F1B-444E-BA06-0DC083A0ADE3}" destId="{C593D5B9-A4CC-CE40-BEA5-E5828627D86B}" srcOrd="0" destOrd="0" presId="urn:microsoft.com/office/officeart/2008/layout/LinedList"/>
    <dgm:cxn modelId="{0D479121-FF77-5F4C-89FA-914FFB35DCFA}" type="presOf" srcId="{EB6949A4-8E5A-4200-B7F7-5D2913DA9E18}" destId="{202F1483-A5BB-5C47-A2A1-46A9D5C651DE}" srcOrd="0" destOrd="0" presId="urn:microsoft.com/office/officeart/2008/layout/LinedList"/>
    <dgm:cxn modelId="{99852A41-9FBF-4598-A3E5-04E7C60A8FFF}" srcId="{EB6949A4-8E5A-4200-B7F7-5D2913DA9E18}" destId="{FD08188D-1F1B-444E-BA06-0DC083A0ADE3}" srcOrd="1" destOrd="0" parTransId="{C6E66E80-DB22-4E4E-8D2E-4C3CAF7CDBFB}" sibTransId="{AD0EF81C-002F-4E99-BC4B-DDFA6F94AB58}"/>
    <dgm:cxn modelId="{86A5CC79-1464-4CC2-B2A4-187E89BCFA9F}" srcId="{EB6949A4-8E5A-4200-B7F7-5D2913DA9E18}" destId="{6C4E6775-A00D-4D64-94FD-C13BBCB54C2C}" srcOrd="2" destOrd="0" parTransId="{33751862-BD88-47D7-BF16-B54410C429C0}" sibTransId="{3E844719-3E08-41CC-ABA4-2F36C0B6D052}"/>
    <dgm:cxn modelId="{9C565B97-48DF-428D-939F-10F8BF754EC6}" srcId="{EB6949A4-8E5A-4200-B7F7-5D2913DA9E18}" destId="{AF60E8E0-024D-4670-BBA3-560E34C0F972}" srcOrd="3" destOrd="0" parTransId="{E25029B3-B49F-4CE2-8EAA-A3ECE41C3702}" sibTransId="{E90461CC-172F-4D04-AD99-0309F7E95E87}"/>
    <dgm:cxn modelId="{3659799C-1FC9-462E-BB10-34D309887EB5}" srcId="{EB6949A4-8E5A-4200-B7F7-5D2913DA9E18}" destId="{92EFBFFD-AC6C-44E8-B863-DCD41E606381}" srcOrd="4" destOrd="0" parTransId="{34EB0741-6558-447B-9FA0-5BADDB496FF9}" sibTransId="{FC89C6BE-C02C-4DB7-8776-9C0C88E98B61}"/>
    <dgm:cxn modelId="{D58994E4-384A-6D45-B005-B2D38E2B6461}" type="presOf" srcId="{AF60E8E0-024D-4670-BBA3-560E34C0F972}" destId="{8BF8E843-5823-9F4C-A92F-3FEF92B9F9BC}" srcOrd="0" destOrd="0" presId="urn:microsoft.com/office/officeart/2008/layout/LinedList"/>
    <dgm:cxn modelId="{12E93EE5-3BAC-D345-ADFC-CFF61F3F885F}" type="presOf" srcId="{92EFBFFD-AC6C-44E8-B863-DCD41E606381}" destId="{44F4ED12-BA39-AD40-812D-02C12D2D26CB}" srcOrd="0" destOrd="0" presId="urn:microsoft.com/office/officeart/2008/layout/LinedList"/>
    <dgm:cxn modelId="{51CDA2E5-0B2E-9D46-BBBD-5758CEEECE18}" type="presOf" srcId="{6C4E6775-A00D-4D64-94FD-C13BBCB54C2C}" destId="{8A7DF3AD-BD9A-9C4A-B160-D6C82A487F1B}" srcOrd="0" destOrd="0" presId="urn:microsoft.com/office/officeart/2008/layout/LinedList"/>
    <dgm:cxn modelId="{3B92E1EA-1003-FD41-BDA3-B0B9D7342FD3}" type="presOf" srcId="{CBA5C42D-1F9A-4072-B35D-71C624E05524}" destId="{4DADB726-5E45-8045-A922-20D1724D0F27}" srcOrd="0" destOrd="0" presId="urn:microsoft.com/office/officeart/2008/layout/LinedList"/>
    <dgm:cxn modelId="{F2B392F0-3CAF-4ABD-9F6B-B8690EBDED6E}" srcId="{EB6949A4-8E5A-4200-B7F7-5D2913DA9E18}" destId="{CBA5C42D-1F9A-4072-B35D-71C624E05524}" srcOrd="0" destOrd="0" parTransId="{077B9AA2-67A7-43A4-9F40-83081FFF5163}" sibTransId="{54186B99-BC4A-45E8-8904-25B78D7CD510}"/>
    <dgm:cxn modelId="{8510FBC1-025B-0441-A0D5-5398237E41C7}" type="presParOf" srcId="{202F1483-A5BB-5C47-A2A1-46A9D5C651DE}" destId="{2F4D28A7-FBA8-104E-B6C3-9611D65C8A3C}" srcOrd="0" destOrd="0" presId="urn:microsoft.com/office/officeart/2008/layout/LinedList"/>
    <dgm:cxn modelId="{AEA33442-46AC-FF42-8525-AA2529A4325A}" type="presParOf" srcId="{202F1483-A5BB-5C47-A2A1-46A9D5C651DE}" destId="{9F9A78C9-9001-164A-AB8A-7885FD4D1A14}" srcOrd="1" destOrd="0" presId="urn:microsoft.com/office/officeart/2008/layout/LinedList"/>
    <dgm:cxn modelId="{7A728D48-366D-DD47-9FAD-93392FB7C37A}" type="presParOf" srcId="{9F9A78C9-9001-164A-AB8A-7885FD4D1A14}" destId="{4DADB726-5E45-8045-A922-20D1724D0F27}" srcOrd="0" destOrd="0" presId="urn:microsoft.com/office/officeart/2008/layout/LinedList"/>
    <dgm:cxn modelId="{585593EE-C7C4-9F41-BCC8-908335338868}" type="presParOf" srcId="{9F9A78C9-9001-164A-AB8A-7885FD4D1A14}" destId="{51FD7ECB-A442-514B-A5BB-EA5E68030205}" srcOrd="1" destOrd="0" presId="urn:microsoft.com/office/officeart/2008/layout/LinedList"/>
    <dgm:cxn modelId="{512933FE-DDF1-8449-88AA-C5393DB6BAD3}" type="presParOf" srcId="{202F1483-A5BB-5C47-A2A1-46A9D5C651DE}" destId="{D97F9875-0D7B-844D-9818-D97CE4C9C038}" srcOrd="2" destOrd="0" presId="urn:microsoft.com/office/officeart/2008/layout/LinedList"/>
    <dgm:cxn modelId="{F4E5FD16-DCA6-4049-9210-87A38B20E94F}" type="presParOf" srcId="{202F1483-A5BB-5C47-A2A1-46A9D5C651DE}" destId="{DE83EC07-C46A-8A44-B3A6-B6008A86443C}" srcOrd="3" destOrd="0" presId="urn:microsoft.com/office/officeart/2008/layout/LinedList"/>
    <dgm:cxn modelId="{F84DE3BD-63B9-4049-B15D-CC4F894612E5}" type="presParOf" srcId="{DE83EC07-C46A-8A44-B3A6-B6008A86443C}" destId="{C593D5B9-A4CC-CE40-BEA5-E5828627D86B}" srcOrd="0" destOrd="0" presId="urn:microsoft.com/office/officeart/2008/layout/LinedList"/>
    <dgm:cxn modelId="{46BC1D79-D688-034C-81FC-CD3694388D45}" type="presParOf" srcId="{DE83EC07-C46A-8A44-B3A6-B6008A86443C}" destId="{D6994590-1F30-AA4E-8DDA-081B2185294C}" srcOrd="1" destOrd="0" presId="urn:microsoft.com/office/officeart/2008/layout/LinedList"/>
    <dgm:cxn modelId="{3DC28383-41B5-A249-9B92-E056852E27C3}" type="presParOf" srcId="{202F1483-A5BB-5C47-A2A1-46A9D5C651DE}" destId="{9B9107BA-C311-1847-A09A-32E0C0E0A4DE}" srcOrd="4" destOrd="0" presId="urn:microsoft.com/office/officeart/2008/layout/LinedList"/>
    <dgm:cxn modelId="{EEA5D9B4-A60E-D549-831E-7F05D245BA95}" type="presParOf" srcId="{202F1483-A5BB-5C47-A2A1-46A9D5C651DE}" destId="{B5DBF0B1-BD5D-7945-9FA1-DB3FB2B87C1A}" srcOrd="5" destOrd="0" presId="urn:microsoft.com/office/officeart/2008/layout/LinedList"/>
    <dgm:cxn modelId="{6A329D33-503A-A842-81D3-688CC1D2003D}" type="presParOf" srcId="{B5DBF0B1-BD5D-7945-9FA1-DB3FB2B87C1A}" destId="{8A7DF3AD-BD9A-9C4A-B160-D6C82A487F1B}" srcOrd="0" destOrd="0" presId="urn:microsoft.com/office/officeart/2008/layout/LinedList"/>
    <dgm:cxn modelId="{45A5A285-531B-3841-98F2-9604989F2AD7}" type="presParOf" srcId="{B5DBF0B1-BD5D-7945-9FA1-DB3FB2B87C1A}" destId="{EE2B5144-D61B-0349-AC19-0CED3FD45639}" srcOrd="1" destOrd="0" presId="urn:microsoft.com/office/officeart/2008/layout/LinedList"/>
    <dgm:cxn modelId="{6198F3AD-427D-384B-87CF-83925D19376C}" type="presParOf" srcId="{202F1483-A5BB-5C47-A2A1-46A9D5C651DE}" destId="{3BFCFEDD-350F-5A43-8E0F-7BA023F77721}" srcOrd="6" destOrd="0" presId="urn:microsoft.com/office/officeart/2008/layout/LinedList"/>
    <dgm:cxn modelId="{5C6B484F-A42B-5D4E-BC43-C17D0CFE146C}" type="presParOf" srcId="{202F1483-A5BB-5C47-A2A1-46A9D5C651DE}" destId="{2261F539-1CCC-924D-A8B8-33CC32FD59A5}" srcOrd="7" destOrd="0" presId="urn:microsoft.com/office/officeart/2008/layout/LinedList"/>
    <dgm:cxn modelId="{F6651C88-F016-044F-A74A-61865A9A880D}" type="presParOf" srcId="{2261F539-1CCC-924D-A8B8-33CC32FD59A5}" destId="{8BF8E843-5823-9F4C-A92F-3FEF92B9F9BC}" srcOrd="0" destOrd="0" presId="urn:microsoft.com/office/officeart/2008/layout/LinedList"/>
    <dgm:cxn modelId="{FC630F2D-1C61-AD44-9891-F9FD92C43A17}" type="presParOf" srcId="{2261F539-1CCC-924D-A8B8-33CC32FD59A5}" destId="{EB0801B7-944D-9D4A-99D9-9E5F6F6886F3}" srcOrd="1" destOrd="0" presId="urn:microsoft.com/office/officeart/2008/layout/LinedList"/>
    <dgm:cxn modelId="{67B8D964-39FA-224B-951D-100101445DF6}" type="presParOf" srcId="{202F1483-A5BB-5C47-A2A1-46A9D5C651DE}" destId="{A5327D8A-04AD-CB47-99D0-D347BDC22D93}" srcOrd="8" destOrd="0" presId="urn:microsoft.com/office/officeart/2008/layout/LinedList"/>
    <dgm:cxn modelId="{F8474E42-7A61-8F43-814A-936324730858}" type="presParOf" srcId="{202F1483-A5BB-5C47-A2A1-46A9D5C651DE}" destId="{79D3D4E0-5417-3F49-9091-C3925B33257B}" srcOrd="9" destOrd="0" presId="urn:microsoft.com/office/officeart/2008/layout/LinedList"/>
    <dgm:cxn modelId="{93049CCB-CC3B-574E-AA3D-5010B2848737}" type="presParOf" srcId="{79D3D4E0-5417-3F49-9091-C3925B33257B}" destId="{44F4ED12-BA39-AD40-812D-02C12D2D26CB}" srcOrd="0" destOrd="0" presId="urn:microsoft.com/office/officeart/2008/layout/LinedList"/>
    <dgm:cxn modelId="{C876EB03-9F57-C54C-9A1F-6658288638BF}" type="presParOf" srcId="{79D3D4E0-5417-3F49-9091-C3925B33257B}" destId="{084BD656-1B46-9F41-9AE6-77BA6386EEF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8FDFD03-BB3D-4C74-BE92-601486E2B22C}"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CA008AE-F555-4EF8-BEB3-4F372EE941B2}">
      <dgm:prSet/>
      <dgm:spPr/>
      <dgm:t>
        <a:bodyPr/>
        <a:lstStyle/>
        <a:p>
          <a:pPr>
            <a:lnSpc>
              <a:spcPct val="100000"/>
            </a:lnSpc>
          </a:pPr>
          <a:r>
            <a:rPr lang="es-ES_tradnl"/>
            <a:t>Autonomía de los  individuos </a:t>
          </a:r>
          <a:endParaRPr lang="en-US"/>
        </a:p>
      </dgm:t>
    </dgm:pt>
    <dgm:pt modelId="{763FF1E7-841A-4744-83F1-9CCF1E4912ED}" type="parTrans" cxnId="{856E9A98-5A09-4B30-BFC7-9C038AFC7EA6}">
      <dgm:prSet/>
      <dgm:spPr/>
      <dgm:t>
        <a:bodyPr/>
        <a:lstStyle/>
        <a:p>
          <a:endParaRPr lang="en-US"/>
        </a:p>
      </dgm:t>
    </dgm:pt>
    <dgm:pt modelId="{1B1863DE-1C3B-425B-9100-EC646880F631}" type="sibTrans" cxnId="{856E9A98-5A09-4B30-BFC7-9C038AFC7EA6}">
      <dgm:prSet/>
      <dgm:spPr/>
      <dgm:t>
        <a:bodyPr/>
        <a:lstStyle/>
        <a:p>
          <a:endParaRPr lang="en-US"/>
        </a:p>
      </dgm:t>
    </dgm:pt>
    <dgm:pt modelId="{265B4008-C196-4D2C-8F42-5472718D86D3}">
      <dgm:prSet/>
      <dgm:spPr/>
      <dgm:t>
        <a:bodyPr/>
        <a:lstStyle/>
        <a:p>
          <a:pPr>
            <a:lnSpc>
              <a:spcPct val="100000"/>
            </a:lnSpc>
          </a:pPr>
          <a:r>
            <a:rPr lang="es-ES_tradnl"/>
            <a:t>Comprensión de la diferencia</a:t>
          </a:r>
          <a:endParaRPr lang="en-US"/>
        </a:p>
      </dgm:t>
    </dgm:pt>
    <dgm:pt modelId="{35BFC791-6C0F-4BEB-95DE-BEA66DC14FED}" type="parTrans" cxnId="{2C8DFC7B-4118-4A95-B589-33EF6178D757}">
      <dgm:prSet/>
      <dgm:spPr/>
      <dgm:t>
        <a:bodyPr/>
        <a:lstStyle/>
        <a:p>
          <a:endParaRPr lang="en-US"/>
        </a:p>
      </dgm:t>
    </dgm:pt>
    <dgm:pt modelId="{A1191945-166B-4564-A750-64671289EE83}" type="sibTrans" cxnId="{2C8DFC7B-4118-4A95-B589-33EF6178D757}">
      <dgm:prSet/>
      <dgm:spPr/>
      <dgm:t>
        <a:bodyPr/>
        <a:lstStyle/>
        <a:p>
          <a:endParaRPr lang="en-US"/>
        </a:p>
      </dgm:t>
    </dgm:pt>
    <dgm:pt modelId="{FDE7F84A-ADBC-43BC-A1E5-94134594A108}">
      <dgm:prSet/>
      <dgm:spPr/>
      <dgm:t>
        <a:bodyPr/>
        <a:lstStyle/>
        <a:p>
          <a:pPr>
            <a:lnSpc>
              <a:spcPct val="100000"/>
            </a:lnSpc>
          </a:pPr>
          <a:r>
            <a:rPr lang="es-ES_tradnl" dirty="0"/>
            <a:t>Diálogo como resolución de problemas  </a:t>
          </a:r>
          <a:endParaRPr lang="en-US" dirty="0"/>
        </a:p>
      </dgm:t>
    </dgm:pt>
    <dgm:pt modelId="{713E67A7-16FE-47C5-9131-372D77D4C8D9}" type="parTrans" cxnId="{4687339E-6532-462A-B9A2-EF4553FB1CBF}">
      <dgm:prSet/>
      <dgm:spPr/>
      <dgm:t>
        <a:bodyPr/>
        <a:lstStyle/>
        <a:p>
          <a:endParaRPr lang="en-US"/>
        </a:p>
      </dgm:t>
    </dgm:pt>
    <dgm:pt modelId="{2246D807-3462-4173-9BA3-6993933838A1}" type="sibTrans" cxnId="{4687339E-6532-462A-B9A2-EF4553FB1CBF}">
      <dgm:prSet/>
      <dgm:spPr/>
      <dgm:t>
        <a:bodyPr/>
        <a:lstStyle/>
        <a:p>
          <a:endParaRPr lang="en-US"/>
        </a:p>
      </dgm:t>
    </dgm:pt>
    <dgm:pt modelId="{45724886-A3BA-4DC7-B787-CD445728F022}" type="pres">
      <dgm:prSet presAssocID="{38FDFD03-BB3D-4C74-BE92-601486E2B22C}" presName="root" presStyleCnt="0">
        <dgm:presLayoutVars>
          <dgm:dir/>
          <dgm:resizeHandles val="exact"/>
        </dgm:presLayoutVars>
      </dgm:prSet>
      <dgm:spPr/>
    </dgm:pt>
    <dgm:pt modelId="{142D4E5E-0211-42A0-A2A4-5769DB9C726B}" type="pres">
      <dgm:prSet presAssocID="{9CA008AE-F555-4EF8-BEB3-4F372EE941B2}" presName="compNode" presStyleCnt="0"/>
      <dgm:spPr/>
    </dgm:pt>
    <dgm:pt modelId="{DE01BFA3-7FBF-4A04-BA88-E3652928443D}" type="pres">
      <dgm:prSet presAssocID="{9CA008AE-F555-4EF8-BEB3-4F372EE941B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atear"/>
        </a:ext>
      </dgm:extLst>
    </dgm:pt>
    <dgm:pt modelId="{6077A2C9-DC53-45AD-B2F9-0D294C49DF48}" type="pres">
      <dgm:prSet presAssocID="{9CA008AE-F555-4EF8-BEB3-4F372EE941B2}" presName="spaceRect" presStyleCnt="0"/>
      <dgm:spPr/>
    </dgm:pt>
    <dgm:pt modelId="{1979662D-69FD-44B9-8066-F342FC6AB138}" type="pres">
      <dgm:prSet presAssocID="{9CA008AE-F555-4EF8-BEB3-4F372EE941B2}" presName="textRect" presStyleLbl="revTx" presStyleIdx="0" presStyleCnt="3">
        <dgm:presLayoutVars>
          <dgm:chMax val="1"/>
          <dgm:chPref val="1"/>
        </dgm:presLayoutVars>
      </dgm:prSet>
      <dgm:spPr/>
    </dgm:pt>
    <dgm:pt modelId="{EBAD6D60-9042-4E5D-8B0F-79D6AB5EC642}" type="pres">
      <dgm:prSet presAssocID="{1B1863DE-1C3B-425B-9100-EC646880F631}" presName="sibTrans" presStyleCnt="0"/>
      <dgm:spPr/>
    </dgm:pt>
    <dgm:pt modelId="{C5FEEDF6-BA11-4555-B5B1-76740E40B5FF}" type="pres">
      <dgm:prSet presAssocID="{265B4008-C196-4D2C-8F42-5472718D86D3}" presName="compNode" presStyleCnt="0"/>
      <dgm:spPr/>
    </dgm:pt>
    <dgm:pt modelId="{98304648-0922-4B93-8B6D-30DBF4CCA1FB}" type="pres">
      <dgm:prSet presAssocID="{265B4008-C196-4D2C-8F42-5472718D86D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AE4E6B6B-29A7-411D-8F15-891576C46706}" type="pres">
      <dgm:prSet presAssocID="{265B4008-C196-4D2C-8F42-5472718D86D3}" presName="spaceRect" presStyleCnt="0"/>
      <dgm:spPr/>
    </dgm:pt>
    <dgm:pt modelId="{9DF3D8A2-74EF-4580-9EC3-FC2068669D68}" type="pres">
      <dgm:prSet presAssocID="{265B4008-C196-4D2C-8F42-5472718D86D3}" presName="textRect" presStyleLbl="revTx" presStyleIdx="1" presStyleCnt="3">
        <dgm:presLayoutVars>
          <dgm:chMax val="1"/>
          <dgm:chPref val="1"/>
        </dgm:presLayoutVars>
      </dgm:prSet>
      <dgm:spPr/>
    </dgm:pt>
    <dgm:pt modelId="{534C9BBD-F094-41A1-9246-AD9E8C33619F}" type="pres">
      <dgm:prSet presAssocID="{A1191945-166B-4564-A750-64671289EE83}" presName="sibTrans" presStyleCnt="0"/>
      <dgm:spPr/>
    </dgm:pt>
    <dgm:pt modelId="{C4EC0A52-E564-419B-9052-A94775A73BB1}" type="pres">
      <dgm:prSet presAssocID="{FDE7F84A-ADBC-43BC-A1E5-94134594A108}" presName="compNode" presStyleCnt="0"/>
      <dgm:spPr/>
    </dgm:pt>
    <dgm:pt modelId="{91A3148C-3259-4D2E-9051-F994A467082A}" type="pres">
      <dgm:prSet presAssocID="{FDE7F84A-ADBC-43BC-A1E5-94134594A10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at Bubble"/>
        </a:ext>
      </dgm:extLst>
    </dgm:pt>
    <dgm:pt modelId="{0B40EA59-55A2-433B-A4B5-91A3B0EEE63B}" type="pres">
      <dgm:prSet presAssocID="{FDE7F84A-ADBC-43BC-A1E5-94134594A108}" presName="spaceRect" presStyleCnt="0"/>
      <dgm:spPr/>
    </dgm:pt>
    <dgm:pt modelId="{77BAB7D2-178B-49D7-BFD0-922301F94674}" type="pres">
      <dgm:prSet presAssocID="{FDE7F84A-ADBC-43BC-A1E5-94134594A108}" presName="textRect" presStyleLbl="revTx" presStyleIdx="2" presStyleCnt="3">
        <dgm:presLayoutVars>
          <dgm:chMax val="1"/>
          <dgm:chPref val="1"/>
        </dgm:presLayoutVars>
      </dgm:prSet>
      <dgm:spPr/>
    </dgm:pt>
  </dgm:ptLst>
  <dgm:cxnLst>
    <dgm:cxn modelId="{2C8DFC7B-4118-4A95-B589-33EF6178D757}" srcId="{38FDFD03-BB3D-4C74-BE92-601486E2B22C}" destId="{265B4008-C196-4D2C-8F42-5472718D86D3}" srcOrd="1" destOrd="0" parTransId="{35BFC791-6C0F-4BEB-95DE-BEA66DC14FED}" sibTransId="{A1191945-166B-4564-A750-64671289EE83}"/>
    <dgm:cxn modelId="{EA0A5986-7129-5D4D-9111-4CCD54E66FFE}" type="presOf" srcId="{38FDFD03-BB3D-4C74-BE92-601486E2B22C}" destId="{45724886-A3BA-4DC7-B787-CD445728F022}" srcOrd="0" destOrd="0" presId="urn:microsoft.com/office/officeart/2018/2/layout/IconLabelList"/>
    <dgm:cxn modelId="{23428E87-02A0-E04A-8F2C-8B5E56429767}" type="presOf" srcId="{FDE7F84A-ADBC-43BC-A1E5-94134594A108}" destId="{77BAB7D2-178B-49D7-BFD0-922301F94674}" srcOrd="0" destOrd="0" presId="urn:microsoft.com/office/officeart/2018/2/layout/IconLabelList"/>
    <dgm:cxn modelId="{856E9A98-5A09-4B30-BFC7-9C038AFC7EA6}" srcId="{38FDFD03-BB3D-4C74-BE92-601486E2B22C}" destId="{9CA008AE-F555-4EF8-BEB3-4F372EE941B2}" srcOrd="0" destOrd="0" parTransId="{763FF1E7-841A-4744-83F1-9CCF1E4912ED}" sibTransId="{1B1863DE-1C3B-425B-9100-EC646880F631}"/>
    <dgm:cxn modelId="{4687339E-6532-462A-B9A2-EF4553FB1CBF}" srcId="{38FDFD03-BB3D-4C74-BE92-601486E2B22C}" destId="{FDE7F84A-ADBC-43BC-A1E5-94134594A108}" srcOrd="2" destOrd="0" parTransId="{713E67A7-16FE-47C5-9131-372D77D4C8D9}" sibTransId="{2246D807-3462-4173-9BA3-6993933838A1}"/>
    <dgm:cxn modelId="{A744A29F-A0F0-9440-84B4-EA7C91FA8C34}" type="presOf" srcId="{9CA008AE-F555-4EF8-BEB3-4F372EE941B2}" destId="{1979662D-69FD-44B9-8066-F342FC6AB138}" srcOrd="0" destOrd="0" presId="urn:microsoft.com/office/officeart/2018/2/layout/IconLabelList"/>
    <dgm:cxn modelId="{9128E5E9-8B3D-024C-A796-8804750EC053}" type="presOf" srcId="{265B4008-C196-4D2C-8F42-5472718D86D3}" destId="{9DF3D8A2-74EF-4580-9EC3-FC2068669D68}" srcOrd="0" destOrd="0" presId="urn:microsoft.com/office/officeart/2018/2/layout/IconLabelList"/>
    <dgm:cxn modelId="{A6CE5DAF-238B-DA48-9618-BE66AD59491C}" type="presParOf" srcId="{45724886-A3BA-4DC7-B787-CD445728F022}" destId="{142D4E5E-0211-42A0-A2A4-5769DB9C726B}" srcOrd="0" destOrd="0" presId="urn:microsoft.com/office/officeart/2018/2/layout/IconLabelList"/>
    <dgm:cxn modelId="{D7B9681D-8C3D-FB4D-8D40-0B3F21DABF78}" type="presParOf" srcId="{142D4E5E-0211-42A0-A2A4-5769DB9C726B}" destId="{DE01BFA3-7FBF-4A04-BA88-E3652928443D}" srcOrd="0" destOrd="0" presId="urn:microsoft.com/office/officeart/2018/2/layout/IconLabelList"/>
    <dgm:cxn modelId="{93A68725-1894-464D-80E0-107A2B3B9CE6}" type="presParOf" srcId="{142D4E5E-0211-42A0-A2A4-5769DB9C726B}" destId="{6077A2C9-DC53-45AD-B2F9-0D294C49DF48}" srcOrd="1" destOrd="0" presId="urn:microsoft.com/office/officeart/2018/2/layout/IconLabelList"/>
    <dgm:cxn modelId="{D2BF97AD-F580-8A43-9355-98E838490026}" type="presParOf" srcId="{142D4E5E-0211-42A0-A2A4-5769DB9C726B}" destId="{1979662D-69FD-44B9-8066-F342FC6AB138}" srcOrd="2" destOrd="0" presId="urn:microsoft.com/office/officeart/2018/2/layout/IconLabelList"/>
    <dgm:cxn modelId="{95027AC2-3B34-724D-9532-DE88139CB508}" type="presParOf" srcId="{45724886-A3BA-4DC7-B787-CD445728F022}" destId="{EBAD6D60-9042-4E5D-8B0F-79D6AB5EC642}" srcOrd="1" destOrd="0" presId="urn:microsoft.com/office/officeart/2018/2/layout/IconLabelList"/>
    <dgm:cxn modelId="{CE76C251-7BA0-9F43-92A6-73241D45ACB9}" type="presParOf" srcId="{45724886-A3BA-4DC7-B787-CD445728F022}" destId="{C5FEEDF6-BA11-4555-B5B1-76740E40B5FF}" srcOrd="2" destOrd="0" presId="urn:microsoft.com/office/officeart/2018/2/layout/IconLabelList"/>
    <dgm:cxn modelId="{3E7261E7-BEC4-5C4A-AEA5-1F580A9867D7}" type="presParOf" srcId="{C5FEEDF6-BA11-4555-B5B1-76740E40B5FF}" destId="{98304648-0922-4B93-8B6D-30DBF4CCA1FB}" srcOrd="0" destOrd="0" presId="urn:microsoft.com/office/officeart/2018/2/layout/IconLabelList"/>
    <dgm:cxn modelId="{B58A3D1E-847F-DE48-AAF7-8EA1A44173D0}" type="presParOf" srcId="{C5FEEDF6-BA11-4555-B5B1-76740E40B5FF}" destId="{AE4E6B6B-29A7-411D-8F15-891576C46706}" srcOrd="1" destOrd="0" presId="urn:microsoft.com/office/officeart/2018/2/layout/IconLabelList"/>
    <dgm:cxn modelId="{A233E137-20F4-974F-BD51-8A54ADD50BDA}" type="presParOf" srcId="{C5FEEDF6-BA11-4555-B5B1-76740E40B5FF}" destId="{9DF3D8A2-74EF-4580-9EC3-FC2068669D68}" srcOrd="2" destOrd="0" presId="urn:microsoft.com/office/officeart/2018/2/layout/IconLabelList"/>
    <dgm:cxn modelId="{070B57D8-9E40-BE4A-A2C0-38DD4CEB20DB}" type="presParOf" srcId="{45724886-A3BA-4DC7-B787-CD445728F022}" destId="{534C9BBD-F094-41A1-9246-AD9E8C33619F}" srcOrd="3" destOrd="0" presId="urn:microsoft.com/office/officeart/2018/2/layout/IconLabelList"/>
    <dgm:cxn modelId="{03B0CC46-7285-3049-A5E9-AA2729EE5C13}" type="presParOf" srcId="{45724886-A3BA-4DC7-B787-CD445728F022}" destId="{C4EC0A52-E564-419B-9052-A94775A73BB1}" srcOrd="4" destOrd="0" presId="urn:microsoft.com/office/officeart/2018/2/layout/IconLabelList"/>
    <dgm:cxn modelId="{1BAC1D89-C3D6-AD46-90A6-638D9514A80A}" type="presParOf" srcId="{C4EC0A52-E564-419B-9052-A94775A73BB1}" destId="{91A3148C-3259-4D2E-9051-F994A467082A}" srcOrd="0" destOrd="0" presId="urn:microsoft.com/office/officeart/2018/2/layout/IconLabelList"/>
    <dgm:cxn modelId="{B62EB7C6-3C1D-BE43-9246-621E043CEB9B}" type="presParOf" srcId="{C4EC0A52-E564-419B-9052-A94775A73BB1}" destId="{0B40EA59-55A2-433B-A4B5-91A3B0EEE63B}" srcOrd="1" destOrd="0" presId="urn:microsoft.com/office/officeart/2018/2/layout/IconLabelList"/>
    <dgm:cxn modelId="{4FA879C0-91BC-9A47-A99A-073F54251CB3}" type="presParOf" srcId="{C4EC0A52-E564-419B-9052-A94775A73BB1}" destId="{77BAB7D2-178B-49D7-BFD0-922301F94674}"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F334E7D-5E8E-43B0-A532-0A73D8363845}"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B97BC903-810B-45C0-A2E5-04E8C5502ECF}">
      <dgm:prSet/>
      <dgm:spPr/>
      <dgm:t>
        <a:bodyPr/>
        <a:lstStyle/>
        <a:p>
          <a:pPr>
            <a:lnSpc>
              <a:spcPct val="100000"/>
            </a:lnSpc>
            <a:defRPr cap="all"/>
          </a:pPr>
          <a:r>
            <a:rPr lang="es-ES_tradnl"/>
            <a:t>Planes y programas de estudio</a:t>
          </a:r>
          <a:endParaRPr lang="en-US"/>
        </a:p>
      </dgm:t>
    </dgm:pt>
    <dgm:pt modelId="{FF28608C-8EF7-4D5E-8E68-65846CD65927}" type="parTrans" cxnId="{B6F5E8CF-5D54-4E46-898C-422E0C82280B}">
      <dgm:prSet/>
      <dgm:spPr/>
      <dgm:t>
        <a:bodyPr/>
        <a:lstStyle/>
        <a:p>
          <a:endParaRPr lang="en-US"/>
        </a:p>
      </dgm:t>
    </dgm:pt>
    <dgm:pt modelId="{CCB66D94-28F8-4FEC-A8D4-15B3849F6B5D}" type="sibTrans" cxnId="{B6F5E8CF-5D54-4E46-898C-422E0C82280B}">
      <dgm:prSet/>
      <dgm:spPr/>
      <dgm:t>
        <a:bodyPr/>
        <a:lstStyle/>
        <a:p>
          <a:endParaRPr lang="en-US"/>
        </a:p>
      </dgm:t>
    </dgm:pt>
    <dgm:pt modelId="{EBAD75B7-148B-4E9F-B53A-BB6508AE20F1}">
      <dgm:prSet/>
      <dgm:spPr/>
      <dgm:t>
        <a:bodyPr/>
        <a:lstStyle/>
        <a:p>
          <a:pPr>
            <a:lnSpc>
              <a:spcPct val="100000"/>
            </a:lnSpc>
            <a:defRPr cap="all"/>
          </a:pPr>
          <a:r>
            <a:rPr lang="es-ES_tradnl" b="1"/>
            <a:t>Visión:</a:t>
          </a:r>
          <a:r>
            <a:rPr lang="es-ES_tradnl"/>
            <a:t> patriótica </a:t>
          </a:r>
          <a:endParaRPr lang="en-US"/>
        </a:p>
      </dgm:t>
    </dgm:pt>
    <dgm:pt modelId="{09DAA508-AD88-4E41-A70F-68B1A4DC1803}" type="parTrans" cxnId="{73D6DD6B-3B99-4F05-B498-2B7C04B35C64}">
      <dgm:prSet/>
      <dgm:spPr/>
      <dgm:t>
        <a:bodyPr/>
        <a:lstStyle/>
        <a:p>
          <a:endParaRPr lang="en-US"/>
        </a:p>
      </dgm:t>
    </dgm:pt>
    <dgm:pt modelId="{C8C5FE94-83AC-4C3C-91FF-00E832AB29F7}" type="sibTrans" cxnId="{73D6DD6B-3B99-4F05-B498-2B7C04B35C64}">
      <dgm:prSet/>
      <dgm:spPr/>
      <dgm:t>
        <a:bodyPr/>
        <a:lstStyle/>
        <a:p>
          <a:endParaRPr lang="en-US"/>
        </a:p>
      </dgm:t>
    </dgm:pt>
    <dgm:pt modelId="{53EAE5E1-375D-4EE4-B876-55BEFA598D9A}">
      <dgm:prSet/>
      <dgm:spPr/>
      <dgm:t>
        <a:bodyPr/>
        <a:lstStyle/>
        <a:p>
          <a:pPr>
            <a:lnSpc>
              <a:spcPct val="100000"/>
            </a:lnSpc>
            <a:defRPr cap="all"/>
          </a:pPr>
          <a:r>
            <a:rPr lang="es-ES_tradnl" b="1"/>
            <a:t>Postura</a:t>
          </a:r>
          <a:r>
            <a:rPr lang="es-ES_tradnl"/>
            <a:t>: principios éticos basado en valores (responsabilidad, respeto, tolerancia)  </a:t>
          </a:r>
          <a:endParaRPr lang="en-US"/>
        </a:p>
      </dgm:t>
    </dgm:pt>
    <dgm:pt modelId="{F7789E81-30B6-465E-B870-E8CCDB3722B8}" type="parTrans" cxnId="{8F3C414D-43DB-4553-AD77-911B638F9695}">
      <dgm:prSet/>
      <dgm:spPr/>
      <dgm:t>
        <a:bodyPr/>
        <a:lstStyle/>
        <a:p>
          <a:endParaRPr lang="en-US"/>
        </a:p>
      </dgm:t>
    </dgm:pt>
    <dgm:pt modelId="{5C6C498F-FA9C-4919-AE01-2762EEF8F325}" type="sibTrans" cxnId="{8F3C414D-43DB-4553-AD77-911B638F9695}">
      <dgm:prSet/>
      <dgm:spPr/>
      <dgm:t>
        <a:bodyPr/>
        <a:lstStyle/>
        <a:p>
          <a:endParaRPr lang="en-US"/>
        </a:p>
      </dgm:t>
    </dgm:pt>
    <dgm:pt modelId="{AB4B8DC5-7399-492C-AD5D-0AA17EA0F4A6}">
      <dgm:prSet/>
      <dgm:spPr/>
      <dgm:t>
        <a:bodyPr/>
        <a:lstStyle/>
        <a:p>
          <a:pPr>
            <a:lnSpc>
              <a:spcPct val="100000"/>
            </a:lnSpc>
            <a:defRPr cap="all"/>
          </a:pPr>
          <a:r>
            <a:rPr lang="es-ES_tradnl" b="1" dirty="0"/>
            <a:t>Postura Actual </a:t>
          </a:r>
          <a:r>
            <a:rPr lang="es-ES_tradnl" dirty="0"/>
            <a:t>la formación ciudadana (autoconocimiento, convivencia y participación)</a:t>
          </a:r>
          <a:endParaRPr lang="en-US" dirty="0"/>
        </a:p>
      </dgm:t>
    </dgm:pt>
    <dgm:pt modelId="{8276AD13-413F-47F2-844F-B6D61D168170}" type="parTrans" cxnId="{06321AD6-FA01-40EC-B3DF-F8FCFE56EDA9}">
      <dgm:prSet/>
      <dgm:spPr/>
      <dgm:t>
        <a:bodyPr/>
        <a:lstStyle/>
        <a:p>
          <a:endParaRPr lang="en-US"/>
        </a:p>
      </dgm:t>
    </dgm:pt>
    <dgm:pt modelId="{A57AC84B-F90A-47E0-BD4D-0493ECFC0CB0}" type="sibTrans" cxnId="{06321AD6-FA01-40EC-B3DF-F8FCFE56EDA9}">
      <dgm:prSet/>
      <dgm:spPr/>
      <dgm:t>
        <a:bodyPr/>
        <a:lstStyle/>
        <a:p>
          <a:endParaRPr lang="en-US"/>
        </a:p>
      </dgm:t>
    </dgm:pt>
    <dgm:pt modelId="{F8B4A878-ABD1-4128-94F8-A54DDC66CCF8}">
      <dgm:prSet/>
      <dgm:spPr/>
      <dgm:t>
        <a:bodyPr/>
        <a:lstStyle/>
        <a:p>
          <a:pPr>
            <a:lnSpc>
              <a:spcPct val="100000"/>
            </a:lnSpc>
            <a:defRPr cap="all"/>
          </a:pPr>
          <a:r>
            <a:rPr lang="es-ES_tradnl"/>
            <a:t>Reformas educativas en México </a:t>
          </a:r>
          <a:endParaRPr lang="en-US"/>
        </a:p>
      </dgm:t>
    </dgm:pt>
    <dgm:pt modelId="{47697584-3A9B-4635-911D-80173C1E7D1A}" type="parTrans" cxnId="{615F3539-CB3A-4DEB-B72F-3D358846A251}">
      <dgm:prSet/>
      <dgm:spPr/>
      <dgm:t>
        <a:bodyPr/>
        <a:lstStyle/>
        <a:p>
          <a:endParaRPr lang="en-US"/>
        </a:p>
      </dgm:t>
    </dgm:pt>
    <dgm:pt modelId="{0FAF33C7-4ADF-4F75-9108-63C65CC894CA}" type="sibTrans" cxnId="{615F3539-CB3A-4DEB-B72F-3D358846A251}">
      <dgm:prSet/>
      <dgm:spPr/>
      <dgm:t>
        <a:bodyPr/>
        <a:lstStyle/>
        <a:p>
          <a:endParaRPr lang="en-US"/>
        </a:p>
      </dgm:t>
    </dgm:pt>
    <dgm:pt modelId="{B94E8B69-235E-2048-88CB-0FC3E2F2FB58}">
      <dgm:prSet/>
      <dgm:spPr/>
      <dgm:t>
        <a:bodyPr/>
        <a:lstStyle/>
        <a:p>
          <a:pPr>
            <a:lnSpc>
              <a:spcPct val="100000"/>
            </a:lnSpc>
            <a:defRPr cap="all"/>
          </a:pPr>
          <a:r>
            <a:rPr lang="en-US" b="1"/>
            <a:t>Visión actual</a:t>
          </a:r>
          <a:r>
            <a:rPr lang="en-US"/>
            <a:t>:  ciudadanía </a:t>
          </a:r>
        </a:p>
      </dgm:t>
    </dgm:pt>
    <dgm:pt modelId="{CDD2E4B9-A11A-AE4D-878B-56AE7A5A9F82}" type="parTrans" cxnId="{7EF687B0-5C46-214E-A3BA-3E08D565FA58}">
      <dgm:prSet/>
      <dgm:spPr/>
      <dgm:t>
        <a:bodyPr/>
        <a:lstStyle/>
        <a:p>
          <a:endParaRPr lang="es-MX"/>
        </a:p>
      </dgm:t>
    </dgm:pt>
    <dgm:pt modelId="{63834EEF-3C6A-F048-B68F-7B538ADC4680}" type="sibTrans" cxnId="{7EF687B0-5C46-214E-A3BA-3E08D565FA58}">
      <dgm:prSet/>
      <dgm:spPr/>
      <dgm:t>
        <a:bodyPr/>
        <a:lstStyle/>
        <a:p>
          <a:endParaRPr lang="en-US"/>
        </a:p>
      </dgm:t>
    </dgm:pt>
    <dgm:pt modelId="{1F49187E-1760-4D4B-B2A9-BC4CF3F4A398}" type="pres">
      <dgm:prSet presAssocID="{9F334E7D-5E8E-43B0-A532-0A73D8363845}" presName="root" presStyleCnt="0">
        <dgm:presLayoutVars>
          <dgm:dir/>
          <dgm:resizeHandles val="exact"/>
        </dgm:presLayoutVars>
      </dgm:prSet>
      <dgm:spPr/>
    </dgm:pt>
    <dgm:pt modelId="{C180063A-C008-4E44-A734-D9F1FD12D24B}" type="pres">
      <dgm:prSet presAssocID="{B97BC903-810B-45C0-A2E5-04E8C5502ECF}" presName="compNode" presStyleCnt="0"/>
      <dgm:spPr/>
    </dgm:pt>
    <dgm:pt modelId="{34E2BCA9-B189-4779-B339-6E4977550939}" type="pres">
      <dgm:prSet presAssocID="{B97BC903-810B-45C0-A2E5-04E8C5502ECF}" presName="iconBgRect" presStyleLbl="bgShp" presStyleIdx="0" presStyleCnt="6"/>
      <dgm:spPr>
        <a:prstGeom prst="round2DiagRect">
          <a:avLst>
            <a:gd name="adj1" fmla="val 29727"/>
            <a:gd name="adj2" fmla="val 0"/>
          </a:avLst>
        </a:prstGeom>
      </dgm:spPr>
    </dgm:pt>
    <dgm:pt modelId="{3F3AE071-11EB-4219-92C1-F397FC34D059}" type="pres">
      <dgm:prSet presAssocID="{B97BC903-810B-45C0-A2E5-04E8C5502ECF}"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FBB1F4FB-A193-42FA-A145-6D78F59F2765}" type="pres">
      <dgm:prSet presAssocID="{B97BC903-810B-45C0-A2E5-04E8C5502ECF}" presName="spaceRect" presStyleCnt="0"/>
      <dgm:spPr/>
    </dgm:pt>
    <dgm:pt modelId="{F2827A81-5606-49D8-9415-F539B378E443}" type="pres">
      <dgm:prSet presAssocID="{B97BC903-810B-45C0-A2E5-04E8C5502ECF}" presName="textRect" presStyleLbl="revTx" presStyleIdx="0" presStyleCnt="6">
        <dgm:presLayoutVars>
          <dgm:chMax val="1"/>
          <dgm:chPref val="1"/>
        </dgm:presLayoutVars>
      </dgm:prSet>
      <dgm:spPr/>
    </dgm:pt>
    <dgm:pt modelId="{C84AD860-8558-4B73-954B-A86EF66ECE52}" type="pres">
      <dgm:prSet presAssocID="{CCB66D94-28F8-4FEC-A8D4-15B3849F6B5D}" presName="sibTrans" presStyleCnt="0"/>
      <dgm:spPr/>
    </dgm:pt>
    <dgm:pt modelId="{517EAFE4-716E-4C0B-83A3-A3B03655C88B}" type="pres">
      <dgm:prSet presAssocID="{EBAD75B7-148B-4E9F-B53A-BB6508AE20F1}" presName="compNode" presStyleCnt="0"/>
      <dgm:spPr/>
    </dgm:pt>
    <dgm:pt modelId="{85A7E56D-00A2-481B-8180-3145F302B2E9}" type="pres">
      <dgm:prSet presAssocID="{EBAD75B7-148B-4E9F-B53A-BB6508AE20F1}" presName="iconBgRect" presStyleLbl="bgShp" presStyleIdx="1" presStyleCnt="6"/>
      <dgm:spPr>
        <a:prstGeom prst="round2DiagRect">
          <a:avLst>
            <a:gd name="adj1" fmla="val 29727"/>
            <a:gd name="adj2" fmla="val 0"/>
          </a:avLst>
        </a:prstGeom>
      </dgm:spPr>
    </dgm:pt>
    <dgm:pt modelId="{DAECC456-9231-4FD0-9334-3EB40FDF0C23}" type="pres">
      <dgm:prSet presAssocID="{EBAD75B7-148B-4E9F-B53A-BB6508AE20F1}"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oldier"/>
        </a:ext>
      </dgm:extLst>
    </dgm:pt>
    <dgm:pt modelId="{3364D8F0-4583-41C2-9142-D51E3002FAF6}" type="pres">
      <dgm:prSet presAssocID="{EBAD75B7-148B-4E9F-B53A-BB6508AE20F1}" presName="spaceRect" presStyleCnt="0"/>
      <dgm:spPr/>
    </dgm:pt>
    <dgm:pt modelId="{648BB089-1084-425A-B6BD-A409DA16DC56}" type="pres">
      <dgm:prSet presAssocID="{EBAD75B7-148B-4E9F-B53A-BB6508AE20F1}" presName="textRect" presStyleLbl="revTx" presStyleIdx="1" presStyleCnt="6">
        <dgm:presLayoutVars>
          <dgm:chMax val="1"/>
          <dgm:chPref val="1"/>
        </dgm:presLayoutVars>
      </dgm:prSet>
      <dgm:spPr/>
    </dgm:pt>
    <dgm:pt modelId="{2466DC09-FEE5-4B97-84A0-9918275054F9}" type="pres">
      <dgm:prSet presAssocID="{C8C5FE94-83AC-4C3C-91FF-00E832AB29F7}" presName="sibTrans" presStyleCnt="0"/>
      <dgm:spPr/>
    </dgm:pt>
    <dgm:pt modelId="{FD307135-A3F4-4A3E-9C8A-1F4D0EB85AEF}" type="pres">
      <dgm:prSet presAssocID="{53EAE5E1-375D-4EE4-B876-55BEFA598D9A}" presName="compNode" presStyleCnt="0"/>
      <dgm:spPr/>
    </dgm:pt>
    <dgm:pt modelId="{C8FB9F5B-74F2-4B7D-BAE1-16F11E449483}" type="pres">
      <dgm:prSet presAssocID="{53EAE5E1-375D-4EE4-B876-55BEFA598D9A}" presName="iconBgRect" presStyleLbl="bgShp" presStyleIdx="2" presStyleCnt="6"/>
      <dgm:spPr>
        <a:prstGeom prst="round2DiagRect">
          <a:avLst>
            <a:gd name="adj1" fmla="val 29727"/>
            <a:gd name="adj2" fmla="val 0"/>
          </a:avLst>
        </a:prstGeom>
      </dgm:spPr>
    </dgm:pt>
    <dgm:pt modelId="{FBAA7333-1A0D-44E0-B32A-8DB386CCF881}" type="pres">
      <dgm:prSet presAssocID="{53EAE5E1-375D-4EE4-B876-55BEFA598D9A}"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cales of Justice"/>
        </a:ext>
      </dgm:extLst>
    </dgm:pt>
    <dgm:pt modelId="{3063D862-EF3C-4026-83BB-3F28750C3FB0}" type="pres">
      <dgm:prSet presAssocID="{53EAE5E1-375D-4EE4-B876-55BEFA598D9A}" presName="spaceRect" presStyleCnt="0"/>
      <dgm:spPr/>
    </dgm:pt>
    <dgm:pt modelId="{09ACC752-8D7C-4C3D-8C25-CEB72586D6E1}" type="pres">
      <dgm:prSet presAssocID="{53EAE5E1-375D-4EE4-B876-55BEFA598D9A}" presName="textRect" presStyleLbl="revTx" presStyleIdx="2" presStyleCnt="6">
        <dgm:presLayoutVars>
          <dgm:chMax val="1"/>
          <dgm:chPref val="1"/>
        </dgm:presLayoutVars>
      </dgm:prSet>
      <dgm:spPr/>
    </dgm:pt>
    <dgm:pt modelId="{71C760FD-BBC5-42A6-B6A9-71E3B725D39A}" type="pres">
      <dgm:prSet presAssocID="{5C6C498F-FA9C-4919-AE01-2762EEF8F325}" presName="sibTrans" presStyleCnt="0"/>
      <dgm:spPr/>
    </dgm:pt>
    <dgm:pt modelId="{0E13C785-CB32-4422-8874-A87F43A5A8A0}" type="pres">
      <dgm:prSet presAssocID="{F8B4A878-ABD1-4128-94F8-A54DDC66CCF8}" presName="compNode" presStyleCnt="0"/>
      <dgm:spPr/>
    </dgm:pt>
    <dgm:pt modelId="{74761D16-A46C-4587-A593-B497F093FB4D}" type="pres">
      <dgm:prSet presAssocID="{F8B4A878-ABD1-4128-94F8-A54DDC66CCF8}" presName="iconBgRect" presStyleLbl="bgShp" presStyleIdx="3" presStyleCnt="6"/>
      <dgm:spPr>
        <a:prstGeom prst="round2DiagRect">
          <a:avLst>
            <a:gd name="adj1" fmla="val 29727"/>
            <a:gd name="adj2" fmla="val 0"/>
          </a:avLst>
        </a:prstGeom>
      </dgm:spPr>
    </dgm:pt>
    <dgm:pt modelId="{0741FE68-FFEA-43E2-8044-CF789B99F4B6}" type="pres">
      <dgm:prSet presAssocID="{F8B4A878-ABD1-4128-94F8-A54DDC66CCF8}"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Group"/>
        </a:ext>
      </dgm:extLst>
    </dgm:pt>
    <dgm:pt modelId="{51728333-829D-41BB-8AA1-6A77F797D5BD}" type="pres">
      <dgm:prSet presAssocID="{F8B4A878-ABD1-4128-94F8-A54DDC66CCF8}" presName="spaceRect" presStyleCnt="0"/>
      <dgm:spPr/>
    </dgm:pt>
    <dgm:pt modelId="{CE41B2E8-D990-421E-94BA-E5C3C9A60B47}" type="pres">
      <dgm:prSet presAssocID="{F8B4A878-ABD1-4128-94F8-A54DDC66CCF8}" presName="textRect" presStyleLbl="revTx" presStyleIdx="3" presStyleCnt="6">
        <dgm:presLayoutVars>
          <dgm:chMax val="1"/>
          <dgm:chPref val="1"/>
        </dgm:presLayoutVars>
      </dgm:prSet>
      <dgm:spPr/>
    </dgm:pt>
    <dgm:pt modelId="{1E6AE14D-99BC-41B3-BD7C-2FE4784AF4B6}" type="pres">
      <dgm:prSet presAssocID="{0FAF33C7-4ADF-4F75-9108-63C65CC894CA}" presName="sibTrans" presStyleCnt="0"/>
      <dgm:spPr/>
    </dgm:pt>
    <dgm:pt modelId="{B398B442-2805-43F8-9FF9-F205BFE04FD5}" type="pres">
      <dgm:prSet presAssocID="{B94E8B69-235E-2048-88CB-0FC3E2F2FB58}" presName="compNode" presStyleCnt="0"/>
      <dgm:spPr/>
    </dgm:pt>
    <dgm:pt modelId="{94D49855-8F57-49ED-9B1E-3939F792EBA1}" type="pres">
      <dgm:prSet presAssocID="{B94E8B69-235E-2048-88CB-0FC3E2F2FB58}" presName="iconBgRect" presStyleLbl="bgShp" presStyleIdx="4" presStyleCnt="6"/>
      <dgm:spPr>
        <a:prstGeom prst="round2DiagRect">
          <a:avLst>
            <a:gd name="adj1" fmla="val 29727"/>
            <a:gd name="adj2" fmla="val 0"/>
          </a:avLst>
        </a:prstGeom>
      </dgm:spPr>
    </dgm:pt>
    <dgm:pt modelId="{2901CA38-7F9B-49F2-B2EC-B0B805D68D35}" type="pres">
      <dgm:prSet presAssocID="{B94E8B69-235E-2048-88CB-0FC3E2F2FB58}"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heckmark"/>
        </a:ext>
      </dgm:extLst>
    </dgm:pt>
    <dgm:pt modelId="{9D0AA02D-0DF5-4287-9B7A-85436A540932}" type="pres">
      <dgm:prSet presAssocID="{B94E8B69-235E-2048-88CB-0FC3E2F2FB58}" presName="spaceRect" presStyleCnt="0"/>
      <dgm:spPr/>
    </dgm:pt>
    <dgm:pt modelId="{42087671-9D8D-457C-A7A9-DB3324346DDF}" type="pres">
      <dgm:prSet presAssocID="{B94E8B69-235E-2048-88CB-0FC3E2F2FB58}" presName="textRect" presStyleLbl="revTx" presStyleIdx="4" presStyleCnt="6">
        <dgm:presLayoutVars>
          <dgm:chMax val="1"/>
          <dgm:chPref val="1"/>
        </dgm:presLayoutVars>
      </dgm:prSet>
      <dgm:spPr/>
    </dgm:pt>
    <dgm:pt modelId="{0953ED5E-B6BA-4099-8FAA-3C46D9BB69CF}" type="pres">
      <dgm:prSet presAssocID="{63834EEF-3C6A-F048-B68F-7B538ADC4680}" presName="sibTrans" presStyleCnt="0"/>
      <dgm:spPr/>
    </dgm:pt>
    <dgm:pt modelId="{A20E625F-066D-4729-AFF5-B83111CC9B31}" type="pres">
      <dgm:prSet presAssocID="{AB4B8DC5-7399-492C-AD5D-0AA17EA0F4A6}" presName="compNode" presStyleCnt="0"/>
      <dgm:spPr/>
    </dgm:pt>
    <dgm:pt modelId="{085791C7-B482-4E8F-8F07-659D7B5D1814}" type="pres">
      <dgm:prSet presAssocID="{AB4B8DC5-7399-492C-AD5D-0AA17EA0F4A6}" presName="iconBgRect" presStyleLbl="bgShp" presStyleIdx="5" presStyleCnt="6"/>
      <dgm:spPr>
        <a:prstGeom prst="round2DiagRect">
          <a:avLst>
            <a:gd name="adj1" fmla="val 29727"/>
            <a:gd name="adj2" fmla="val 0"/>
          </a:avLst>
        </a:prstGeom>
      </dgm:spPr>
    </dgm:pt>
    <dgm:pt modelId="{220D16E6-C546-4267-85A0-CC8BD2903301}" type="pres">
      <dgm:prSet presAssocID="{AB4B8DC5-7399-492C-AD5D-0AA17EA0F4A6}"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Mountain scene"/>
        </a:ext>
      </dgm:extLst>
    </dgm:pt>
    <dgm:pt modelId="{3EE4F94D-4D04-4BD7-9562-8B9B95F5C99E}" type="pres">
      <dgm:prSet presAssocID="{AB4B8DC5-7399-492C-AD5D-0AA17EA0F4A6}" presName="spaceRect" presStyleCnt="0"/>
      <dgm:spPr/>
    </dgm:pt>
    <dgm:pt modelId="{F2ACFDB4-416F-48B3-A710-2FFB005C69EB}" type="pres">
      <dgm:prSet presAssocID="{AB4B8DC5-7399-492C-AD5D-0AA17EA0F4A6}" presName="textRect" presStyleLbl="revTx" presStyleIdx="5" presStyleCnt="6">
        <dgm:presLayoutVars>
          <dgm:chMax val="1"/>
          <dgm:chPref val="1"/>
        </dgm:presLayoutVars>
      </dgm:prSet>
      <dgm:spPr/>
    </dgm:pt>
  </dgm:ptLst>
  <dgm:cxnLst>
    <dgm:cxn modelId="{C2ED5424-6780-6D4B-A693-764427D92201}" type="presOf" srcId="{AB4B8DC5-7399-492C-AD5D-0AA17EA0F4A6}" destId="{F2ACFDB4-416F-48B3-A710-2FFB005C69EB}" srcOrd="0" destOrd="0" presId="urn:microsoft.com/office/officeart/2018/5/layout/IconLeafLabelList"/>
    <dgm:cxn modelId="{332DE237-4CB4-B442-AA57-9AE03E8DDC2F}" type="presOf" srcId="{B97BC903-810B-45C0-A2E5-04E8C5502ECF}" destId="{F2827A81-5606-49D8-9415-F539B378E443}" srcOrd="0" destOrd="0" presId="urn:microsoft.com/office/officeart/2018/5/layout/IconLeafLabelList"/>
    <dgm:cxn modelId="{615F3539-CB3A-4DEB-B72F-3D358846A251}" srcId="{9F334E7D-5E8E-43B0-A532-0A73D8363845}" destId="{F8B4A878-ABD1-4128-94F8-A54DDC66CCF8}" srcOrd="3" destOrd="0" parTransId="{47697584-3A9B-4635-911D-80173C1E7D1A}" sibTransId="{0FAF33C7-4ADF-4F75-9108-63C65CC894CA}"/>
    <dgm:cxn modelId="{3E1ABA3F-6FAE-C645-8CF9-5B487CCDE479}" type="presOf" srcId="{9F334E7D-5E8E-43B0-A532-0A73D8363845}" destId="{1F49187E-1760-4D4B-B2A9-BC4CF3F4A398}" srcOrd="0" destOrd="0" presId="urn:microsoft.com/office/officeart/2018/5/layout/IconLeafLabelList"/>
    <dgm:cxn modelId="{8F3C414D-43DB-4553-AD77-911B638F9695}" srcId="{9F334E7D-5E8E-43B0-A532-0A73D8363845}" destId="{53EAE5E1-375D-4EE4-B876-55BEFA598D9A}" srcOrd="2" destOrd="0" parTransId="{F7789E81-30B6-465E-B870-E8CCDB3722B8}" sibTransId="{5C6C498F-FA9C-4919-AE01-2762EEF8F325}"/>
    <dgm:cxn modelId="{73D6DD6B-3B99-4F05-B498-2B7C04B35C64}" srcId="{9F334E7D-5E8E-43B0-A532-0A73D8363845}" destId="{EBAD75B7-148B-4E9F-B53A-BB6508AE20F1}" srcOrd="1" destOrd="0" parTransId="{09DAA508-AD88-4E41-A70F-68B1A4DC1803}" sibTransId="{C8C5FE94-83AC-4C3C-91FF-00E832AB29F7}"/>
    <dgm:cxn modelId="{25B8FD71-9D3E-7941-9E7D-65F930C84369}" type="presOf" srcId="{53EAE5E1-375D-4EE4-B876-55BEFA598D9A}" destId="{09ACC752-8D7C-4C3D-8C25-CEB72586D6E1}" srcOrd="0" destOrd="0" presId="urn:microsoft.com/office/officeart/2018/5/layout/IconLeafLabelList"/>
    <dgm:cxn modelId="{6F4B1E76-3D86-4142-A99C-60BCAC458A06}" type="presOf" srcId="{B94E8B69-235E-2048-88CB-0FC3E2F2FB58}" destId="{42087671-9D8D-457C-A7A9-DB3324346DDF}" srcOrd="0" destOrd="0" presId="urn:microsoft.com/office/officeart/2018/5/layout/IconLeafLabelList"/>
    <dgm:cxn modelId="{7EF687B0-5C46-214E-A3BA-3E08D565FA58}" srcId="{9F334E7D-5E8E-43B0-A532-0A73D8363845}" destId="{B94E8B69-235E-2048-88CB-0FC3E2F2FB58}" srcOrd="4" destOrd="0" parTransId="{CDD2E4B9-A11A-AE4D-878B-56AE7A5A9F82}" sibTransId="{63834EEF-3C6A-F048-B68F-7B538ADC4680}"/>
    <dgm:cxn modelId="{784BC1C3-163E-FD4D-9B47-BD6E15127F12}" type="presOf" srcId="{F8B4A878-ABD1-4128-94F8-A54DDC66CCF8}" destId="{CE41B2E8-D990-421E-94BA-E5C3C9A60B47}" srcOrd="0" destOrd="0" presId="urn:microsoft.com/office/officeart/2018/5/layout/IconLeafLabelList"/>
    <dgm:cxn modelId="{B6F5E8CF-5D54-4E46-898C-422E0C82280B}" srcId="{9F334E7D-5E8E-43B0-A532-0A73D8363845}" destId="{B97BC903-810B-45C0-A2E5-04E8C5502ECF}" srcOrd="0" destOrd="0" parTransId="{FF28608C-8EF7-4D5E-8E68-65846CD65927}" sibTransId="{CCB66D94-28F8-4FEC-A8D4-15B3849F6B5D}"/>
    <dgm:cxn modelId="{06321AD6-FA01-40EC-B3DF-F8FCFE56EDA9}" srcId="{9F334E7D-5E8E-43B0-A532-0A73D8363845}" destId="{AB4B8DC5-7399-492C-AD5D-0AA17EA0F4A6}" srcOrd="5" destOrd="0" parTransId="{8276AD13-413F-47F2-844F-B6D61D168170}" sibTransId="{A57AC84B-F90A-47E0-BD4D-0493ECFC0CB0}"/>
    <dgm:cxn modelId="{23EF3AF2-2173-584B-AFD9-62B0097E56C3}" type="presOf" srcId="{EBAD75B7-148B-4E9F-B53A-BB6508AE20F1}" destId="{648BB089-1084-425A-B6BD-A409DA16DC56}" srcOrd="0" destOrd="0" presId="urn:microsoft.com/office/officeart/2018/5/layout/IconLeafLabelList"/>
    <dgm:cxn modelId="{7A3DC8D0-1976-C349-B887-022DEF1F429C}" type="presParOf" srcId="{1F49187E-1760-4D4B-B2A9-BC4CF3F4A398}" destId="{C180063A-C008-4E44-A734-D9F1FD12D24B}" srcOrd="0" destOrd="0" presId="urn:microsoft.com/office/officeart/2018/5/layout/IconLeafLabelList"/>
    <dgm:cxn modelId="{9FEB8235-DAB9-1C4E-A69A-8F6BCE4CCB87}" type="presParOf" srcId="{C180063A-C008-4E44-A734-D9F1FD12D24B}" destId="{34E2BCA9-B189-4779-B339-6E4977550939}" srcOrd="0" destOrd="0" presId="urn:microsoft.com/office/officeart/2018/5/layout/IconLeafLabelList"/>
    <dgm:cxn modelId="{540681C3-93E9-5044-A77D-4CB220C5D306}" type="presParOf" srcId="{C180063A-C008-4E44-A734-D9F1FD12D24B}" destId="{3F3AE071-11EB-4219-92C1-F397FC34D059}" srcOrd="1" destOrd="0" presId="urn:microsoft.com/office/officeart/2018/5/layout/IconLeafLabelList"/>
    <dgm:cxn modelId="{944F289E-58E7-1A48-AD7A-73A59CA65D55}" type="presParOf" srcId="{C180063A-C008-4E44-A734-D9F1FD12D24B}" destId="{FBB1F4FB-A193-42FA-A145-6D78F59F2765}" srcOrd="2" destOrd="0" presId="urn:microsoft.com/office/officeart/2018/5/layout/IconLeafLabelList"/>
    <dgm:cxn modelId="{BE976B20-D1F7-1B46-97B8-954DB54C3D4E}" type="presParOf" srcId="{C180063A-C008-4E44-A734-D9F1FD12D24B}" destId="{F2827A81-5606-49D8-9415-F539B378E443}" srcOrd="3" destOrd="0" presId="urn:microsoft.com/office/officeart/2018/5/layout/IconLeafLabelList"/>
    <dgm:cxn modelId="{4ED872CD-143A-0342-AEAC-64308A15E660}" type="presParOf" srcId="{1F49187E-1760-4D4B-B2A9-BC4CF3F4A398}" destId="{C84AD860-8558-4B73-954B-A86EF66ECE52}" srcOrd="1" destOrd="0" presId="urn:microsoft.com/office/officeart/2018/5/layout/IconLeafLabelList"/>
    <dgm:cxn modelId="{9A160FED-54C0-B143-8A27-3FFF23F64847}" type="presParOf" srcId="{1F49187E-1760-4D4B-B2A9-BC4CF3F4A398}" destId="{517EAFE4-716E-4C0B-83A3-A3B03655C88B}" srcOrd="2" destOrd="0" presId="urn:microsoft.com/office/officeart/2018/5/layout/IconLeafLabelList"/>
    <dgm:cxn modelId="{37A7BD71-4A01-3941-8A93-F72792BD93C0}" type="presParOf" srcId="{517EAFE4-716E-4C0B-83A3-A3B03655C88B}" destId="{85A7E56D-00A2-481B-8180-3145F302B2E9}" srcOrd="0" destOrd="0" presId="urn:microsoft.com/office/officeart/2018/5/layout/IconLeafLabelList"/>
    <dgm:cxn modelId="{8CD5CB97-B6A6-AE42-9573-634B928C19C2}" type="presParOf" srcId="{517EAFE4-716E-4C0B-83A3-A3B03655C88B}" destId="{DAECC456-9231-4FD0-9334-3EB40FDF0C23}" srcOrd="1" destOrd="0" presId="urn:microsoft.com/office/officeart/2018/5/layout/IconLeafLabelList"/>
    <dgm:cxn modelId="{C3E078F8-22FB-134D-8CD2-E0EE39647645}" type="presParOf" srcId="{517EAFE4-716E-4C0B-83A3-A3B03655C88B}" destId="{3364D8F0-4583-41C2-9142-D51E3002FAF6}" srcOrd="2" destOrd="0" presId="urn:microsoft.com/office/officeart/2018/5/layout/IconLeafLabelList"/>
    <dgm:cxn modelId="{35BFE161-D56D-B243-978B-0F8674406C22}" type="presParOf" srcId="{517EAFE4-716E-4C0B-83A3-A3B03655C88B}" destId="{648BB089-1084-425A-B6BD-A409DA16DC56}" srcOrd="3" destOrd="0" presId="urn:microsoft.com/office/officeart/2018/5/layout/IconLeafLabelList"/>
    <dgm:cxn modelId="{A50173E1-E496-DE4D-B891-571F89D8649C}" type="presParOf" srcId="{1F49187E-1760-4D4B-B2A9-BC4CF3F4A398}" destId="{2466DC09-FEE5-4B97-84A0-9918275054F9}" srcOrd="3" destOrd="0" presId="urn:microsoft.com/office/officeart/2018/5/layout/IconLeafLabelList"/>
    <dgm:cxn modelId="{3AF2DA33-DFD3-D943-9D1C-20586884ACF0}" type="presParOf" srcId="{1F49187E-1760-4D4B-B2A9-BC4CF3F4A398}" destId="{FD307135-A3F4-4A3E-9C8A-1F4D0EB85AEF}" srcOrd="4" destOrd="0" presId="urn:microsoft.com/office/officeart/2018/5/layout/IconLeafLabelList"/>
    <dgm:cxn modelId="{F19B7765-4184-D44D-A401-4662049C19F3}" type="presParOf" srcId="{FD307135-A3F4-4A3E-9C8A-1F4D0EB85AEF}" destId="{C8FB9F5B-74F2-4B7D-BAE1-16F11E449483}" srcOrd="0" destOrd="0" presId="urn:microsoft.com/office/officeart/2018/5/layout/IconLeafLabelList"/>
    <dgm:cxn modelId="{39414CC9-25F2-8943-AE0C-2AB662E7FFC6}" type="presParOf" srcId="{FD307135-A3F4-4A3E-9C8A-1F4D0EB85AEF}" destId="{FBAA7333-1A0D-44E0-B32A-8DB386CCF881}" srcOrd="1" destOrd="0" presId="urn:microsoft.com/office/officeart/2018/5/layout/IconLeafLabelList"/>
    <dgm:cxn modelId="{7AC9EE64-5D29-B94D-9DFD-76747EC8B2DB}" type="presParOf" srcId="{FD307135-A3F4-4A3E-9C8A-1F4D0EB85AEF}" destId="{3063D862-EF3C-4026-83BB-3F28750C3FB0}" srcOrd="2" destOrd="0" presId="urn:microsoft.com/office/officeart/2018/5/layout/IconLeafLabelList"/>
    <dgm:cxn modelId="{2397AB55-E0DA-DA46-A8C1-14A262BE9647}" type="presParOf" srcId="{FD307135-A3F4-4A3E-9C8A-1F4D0EB85AEF}" destId="{09ACC752-8D7C-4C3D-8C25-CEB72586D6E1}" srcOrd="3" destOrd="0" presId="urn:microsoft.com/office/officeart/2018/5/layout/IconLeafLabelList"/>
    <dgm:cxn modelId="{0622548F-4504-FD41-8832-780BEB81D7F5}" type="presParOf" srcId="{1F49187E-1760-4D4B-B2A9-BC4CF3F4A398}" destId="{71C760FD-BBC5-42A6-B6A9-71E3B725D39A}" srcOrd="5" destOrd="0" presId="urn:microsoft.com/office/officeart/2018/5/layout/IconLeafLabelList"/>
    <dgm:cxn modelId="{EB52C6ED-159C-E047-B2B3-1A14CC37A01A}" type="presParOf" srcId="{1F49187E-1760-4D4B-B2A9-BC4CF3F4A398}" destId="{0E13C785-CB32-4422-8874-A87F43A5A8A0}" srcOrd="6" destOrd="0" presId="urn:microsoft.com/office/officeart/2018/5/layout/IconLeafLabelList"/>
    <dgm:cxn modelId="{C2D9E4B8-48EA-D24E-A836-9CF53E2E07FC}" type="presParOf" srcId="{0E13C785-CB32-4422-8874-A87F43A5A8A0}" destId="{74761D16-A46C-4587-A593-B497F093FB4D}" srcOrd="0" destOrd="0" presId="urn:microsoft.com/office/officeart/2018/5/layout/IconLeafLabelList"/>
    <dgm:cxn modelId="{A4881715-7E0B-8E46-A208-D64B21A730D0}" type="presParOf" srcId="{0E13C785-CB32-4422-8874-A87F43A5A8A0}" destId="{0741FE68-FFEA-43E2-8044-CF789B99F4B6}" srcOrd="1" destOrd="0" presId="urn:microsoft.com/office/officeart/2018/5/layout/IconLeafLabelList"/>
    <dgm:cxn modelId="{D74A9EDA-ED84-5A42-8859-359C706CA293}" type="presParOf" srcId="{0E13C785-CB32-4422-8874-A87F43A5A8A0}" destId="{51728333-829D-41BB-8AA1-6A77F797D5BD}" srcOrd="2" destOrd="0" presId="urn:microsoft.com/office/officeart/2018/5/layout/IconLeafLabelList"/>
    <dgm:cxn modelId="{64DCDC25-6ECF-9B4C-B250-3918D1E150A5}" type="presParOf" srcId="{0E13C785-CB32-4422-8874-A87F43A5A8A0}" destId="{CE41B2E8-D990-421E-94BA-E5C3C9A60B47}" srcOrd="3" destOrd="0" presId="urn:microsoft.com/office/officeart/2018/5/layout/IconLeafLabelList"/>
    <dgm:cxn modelId="{942258BA-EC5C-CB44-8436-529104E4C190}" type="presParOf" srcId="{1F49187E-1760-4D4B-B2A9-BC4CF3F4A398}" destId="{1E6AE14D-99BC-41B3-BD7C-2FE4784AF4B6}" srcOrd="7" destOrd="0" presId="urn:microsoft.com/office/officeart/2018/5/layout/IconLeafLabelList"/>
    <dgm:cxn modelId="{E477A395-F83D-8147-A2D3-EF94F0665D0B}" type="presParOf" srcId="{1F49187E-1760-4D4B-B2A9-BC4CF3F4A398}" destId="{B398B442-2805-43F8-9FF9-F205BFE04FD5}" srcOrd="8" destOrd="0" presId="urn:microsoft.com/office/officeart/2018/5/layout/IconLeafLabelList"/>
    <dgm:cxn modelId="{91EFD2DF-47D1-CC42-968F-039FB8A665CB}" type="presParOf" srcId="{B398B442-2805-43F8-9FF9-F205BFE04FD5}" destId="{94D49855-8F57-49ED-9B1E-3939F792EBA1}" srcOrd="0" destOrd="0" presId="urn:microsoft.com/office/officeart/2018/5/layout/IconLeafLabelList"/>
    <dgm:cxn modelId="{2B654693-CD63-C243-8A7C-A489D0499F8D}" type="presParOf" srcId="{B398B442-2805-43F8-9FF9-F205BFE04FD5}" destId="{2901CA38-7F9B-49F2-B2EC-B0B805D68D35}" srcOrd="1" destOrd="0" presId="urn:microsoft.com/office/officeart/2018/5/layout/IconLeafLabelList"/>
    <dgm:cxn modelId="{5665F1FF-D534-7B40-A379-DB96FE5C821F}" type="presParOf" srcId="{B398B442-2805-43F8-9FF9-F205BFE04FD5}" destId="{9D0AA02D-0DF5-4287-9B7A-85436A540932}" srcOrd="2" destOrd="0" presId="urn:microsoft.com/office/officeart/2018/5/layout/IconLeafLabelList"/>
    <dgm:cxn modelId="{1C90A165-D9FD-0A40-A220-2188ACAADF94}" type="presParOf" srcId="{B398B442-2805-43F8-9FF9-F205BFE04FD5}" destId="{42087671-9D8D-457C-A7A9-DB3324346DDF}" srcOrd="3" destOrd="0" presId="urn:microsoft.com/office/officeart/2018/5/layout/IconLeafLabelList"/>
    <dgm:cxn modelId="{9946FF81-9529-D148-8938-4E7A2CB5DB90}" type="presParOf" srcId="{1F49187E-1760-4D4B-B2A9-BC4CF3F4A398}" destId="{0953ED5E-B6BA-4099-8FAA-3C46D9BB69CF}" srcOrd="9" destOrd="0" presId="urn:microsoft.com/office/officeart/2018/5/layout/IconLeafLabelList"/>
    <dgm:cxn modelId="{6BA76524-A6CF-9049-873C-F51ABAE1C45C}" type="presParOf" srcId="{1F49187E-1760-4D4B-B2A9-BC4CF3F4A398}" destId="{A20E625F-066D-4729-AFF5-B83111CC9B31}" srcOrd="10" destOrd="0" presId="urn:microsoft.com/office/officeart/2018/5/layout/IconLeafLabelList"/>
    <dgm:cxn modelId="{F994AF4B-9318-274F-96A9-E41A211CA0EC}" type="presParOf" srcId="{A20E625F-066D-4729-AFF5-B83111CC9B31}" destId="{085791C7-B482-4E8F-8F07-659D7B5D1814}" srcOrd="0" destOrd="0" presId="urn:microsoft.com/office/officeart/2018/5/layout/IconLeafLabelList"/>
    <dgm:cxn modelId="{615E8C3D-7524-5D4A-BB6E-C25D96D007E4}" type="presParOf" srcId="{A20E625F-066D-4729-AFF5-B83111CC9B31}" destId="{220D16E6-C546-4267-85A0-CC8BD2903301}" srcOrd="1" destOrd="0" presId="urn:microsoft.com/office/officeart/2018/5/layout/IconLeafLabelList"/>
    <dgm:cxn modelId="{F8FC1A58-420A-954B-8558-333A6E27D011}" type="presParOf" srcId="{A20E625F-066D-4729-AFF5-B83111CC9B31}" destId="{3EE4F94D-4D04-4BD7-9562-8B9B95F5C99E}" srcOrd="2" destOrd="0" presId="urn:microsoft.com/office/officeart/2018/5/layout/IconLeafLabelList"/>
    <dgm:cxn modelId="{5165D99A-C7B6-F14F-BA13-BEB75ADD347E}" type="presParOf" srcId="{A20E625F-066D-4729-AFF5-B83111CC9B31}" destId="{F2ACFDB4-416F-48B3-A710-2FFB005C69EB}"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D8471E1-16F2-4F15-86C3-825A7FB2B3FE}"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C6DA64C0-4EE3-46E2-9842-E52BBD916339}">
      <dgm:prSet/>
      <dgm:spPr/>
      <dgm:t>
        <a:bodyPr/>
        <a:lstStyle/>
        <a:p>
          <a:r>
            <a:rPr lang="es-MX" b="1" dirty="0"/>
            <a:t>La modificación de los planes y programas </a:t>
          </a:r>
          <a:r>
            <a:rPr lang="es-MX" dirty="0"/>
            <a:t>de estudio buscaba cambiar la </a:t>
          </a:r>
          <a:r>
            <a:rPr lang="es-MX"/>
            <a:t>visión de competencia y patriótica </a:t>
          </a:r>
          <a:r>
            <a:rPr lang="es-MX" dirty="0"/>
            <a:t>que se impartía en las clases de civismo, por el fomento a una educación para la ciudadanía </a:t>
          </a:r>
          <a:endParaRPr lang="en-US" dirty="0"/>
        </a:p>
      </dgm:t>
    </dgm:pt>
    <dgm:pt modelId="{7E91ABFE-3756-4303-8772-1F04FA0E5857}" type="parTrans" cxnId="{A3B86F5C-BCC8-43F8-9457-C63B27CA5B03}">
      <dgm:prSet/>
      <dgm:spPr/>
      <dgm:t>
        <a:bodyPr/>
        <a:lstStyle/>
        <a:p>
          <a:endParaRPr lang="en-US"/>
        </a:p>
      </dgm:t>
    </dgm:pt>
    <dgm:pt modelId="{E393B83C-3474-4127-875A-90757E6F6293}" type="sibTrans" cxnId="{A3B86F5C-BCC8-43F8-9457-C63B27CA5B03}">
      <dgm:prSet/>
      <dgm:spPr/>
      <dgm:t>
        <a:bodyPr/>
        <a:lstStyle/>
        <a:p>
          <a:endParaRPr lang="en-US"/>
        </a:p>
      </dgm:t>
    </dgm:pt>
    <dgm:pt modelId="{B7CDCB6D-7018-47D2-AEF4-1E5AF3EA7D0F}">
      <dgm:prSet/>
      <dgm:spPr/>
      <dgm:t>
        <a:bodyPr/>
        <a:lstStyle/>
        <a:p>
          <a:r>
            <a:rPr lang="es-MX" dirty="0"/>
            <a:t>El pensamiento educativo moderno trasciende dicho ideal, plantea justificar </a:t>
          </a:r>
          <a:r>
            <a:rPr lang="es-MX" b="1" dirty="0"/>
            <a:t>la sociabilidad en comunidad y la constitución de la ciudadanía</a:t>
          </a:r>
          <a:r>
            <a:rPr lang="es-MX" dirty="0"/>
            <a:t> a través de la legitimidad y la demanda al Estado.</a:t>
          </a:r>
          <a:endParaRPr lang="en-US" dirty="0"/>
        </a:p>
      </dgm:t>
    </dgm:pt>
    <dgm:pt modelId="{97533154-35FD-4369-95CE-3AC11B81DF8E}" type="parTrans" cxnId="{022B9EB4-93CD-4E20-A7E9-CC92D7CA7A1E}">
      <dgm:prSet/>
      <dgm:spPr/>
      <dgm:t>
        <a:bodyPr/>
        <a:lstStyle/>
        <a:p>
          <a:endParaRPr lang="en-US"/>
        </a:p>
      </dgm:t>
    </dgm:pt>
    <dgm:pt modelId="{C5468587-5838-4FAD-8CEB-B70F0D81D93B}" type="sibTrans" cxnId="{022B9EB4-93CD-4E20-A7E9-CC92D7CA7A1E}">
      <dgm:prSet/>
      <dgm:spPr/>
      <dgm:t>
        <a:bodyPr/>
        <a:lstStyle/>
        <a:p>
          <a:endParaRPr lang="en-US"/>
        </a:p>
      </dgm:t>
    </dgm:pt>
    <dgm:pt modelId="{4204D1ED-48C0-4611-BDB6-89615F05F2D7}">
      <dgm:prSet/>
      <dgm:spPr/>
      <dgm:t>
        <a:bodyPr/>
        <a:lstStyle/>
        <a:p>
          <a:r>
            <a:rPr lang="es-MX" dirty="0"/>
            <a:t>El reto para la educación es lograr influir en las personas para que se </a:t>
          </a:r>
          <a:r>
            <a:rPr lang="es-MX" b="1" dirty="0"/>
            <a:t>inmiscuyan en los temas políticos del medio</a:t>
          </a:r>
          <a:r>
            <a:rPr lang="es-MX" dirty="0"/>
            <a:t> y también satisfagan su vida en sociedad </a:t>
          </a:r>
          <a:endParaRPr lang="en-US" dirty="0"/>
        </a:p>
      </dgm:t>
    </dgm:pt>
    <dgm:pt modelId="{E87B23A1-5BB0-4D5B-BFBF-D5BBFF473F07}" type="parTrans" cxnId="{CA680CEC-5385-4605-B91D-ACE34576D85F}">
      <dgm:prSet/>
      <dgm:spPr/>
      <dgm:t>
        <a:bodyPr/>
        <a:lstStyle/>
        <a:p>
          <a:endParaRPr lang="en-US"/>
        </a:p>
      </dgm:t>
    </dgm:pt>
    <dgm:pt modelId="{51A2ECE4-A75A-4DCD-A8EF-BC1EABDECD04}" type="sibTrans" cxnId="{CA680CEC-5385-4605-B91D-ACE34576D85F}">
      <dgm:prSet/>
      <dgm:spPr/>
      <dgm:t>
        <a:bodyPr/>
        <a:lstStyle/>
        <a:p>
          <a:endParaRPr lang="en-US"/>
        </a:p>
      </dgm:t>
    </dgm:pt>
    <dgm:pt modelId="{71932C58-CB2F-4079-8713-92E6E9BAC5C2}" type="pres">
      <dgm:prSet presAssocID="{7D8471E1-16F2-4F15-86C3-825A7FB2B3FE}" presName="root" presStyleCnt="0">
        <dgm:presLayoutVars>
          <dgm:dir/>
          <dgm:resizeHandles val="exact"/>
        </dgm:presLayoutVars>
      </dgm:prSet>
      <dgm:spPr/>
    </dgm:pt>
    <dgm:pt modelId="{43B478D4-CA9D-471D-B079-6C6F6608D047}" type="pres">
      <dgm:prSet presAssocID="{C6DA64C0-4EE3-46E2-9842-E52BBD916339}" presName="compNode" presStyleCnt="0"/>
      <dgm:spPr/>
    </dgm:pt>
    <dgm:pt modelId="{4BD245BC-6A5B-4DDE-AF16-BC17859575A2}" type="pres">
      <dgm:prSet presAssocID="{C6DA64C0-4EE3-46E2-9842-E52BBD916339}" presName="bgRect" presStyleLbl="bgShp" presStyleIdx="0" presStyleCnt="3"/>
      <dgm:spPr/>
    </dgm:pt>
    <dgm:pt modelId="{618A4517-3622-4FC5-894D-CFACC62F396D}" type="pres">
      <dgm:prSet presAssocID="{C6DA64C0-4EE3-46E2-9842-E52BBD91633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1E95EA73-6D90-417A-9B40-DA742ADAD8D9}" type="pres">
      <dgm:prSet presAssocID="{C6DA64C0-4EE3-46E2-9842-E52BBD916339}" presName="spaceRect" presStyleCnt="0"/>
      <dgm:spPr/>
    </dgm:pt>
    <dgm:pt modelId="{EAE60EF1-9416-4A6D-91DB-7AB7866D7708}" type="pres">
      <dgm:prSet presAssocID="{C6DA64C0-4EE3-46E2-9842-E52BBD916339}" presName="parTx" presStyleLbl="revTx" presStyleIdx="0" presStyleCnt="3">
        <dgm:presLayoutVars>
          <dgm:chMax val="0"/>
          <dgm:chPref val="0"/>
        </dgm:presLayoutVars>
      </dgm:prSet>
      <dgm:spPr/>
    </dgm:pt>
    <dgm:pt modelId="{CF15DD4F-06DD-4C84-A24A-9CB96FA8065D}" type="pres">
      <dgm:prSet presAssocID="{E393B83C-3474-4127-875A-90757E6F6293}" presName="sibTrans" presStyleCnt="0"/>
      <dgm:spPr/>
    </dgm:pt>
    <dgm:pt modelId="{ED39DB21-0908-42EE-832D-F24D3C3BFCBC}" type="pres">
      <dgm:prSet presAssocID="{B7CDCB6D-7018-47D2-AEF4-1E5AF3EA7D0F}" presName="compNode" presStyleCnt="0"/>
      <dgm:spPr/>
    </dgm:pt>
    <dgm:pt modelId="{1A3955F0-D905-4D24-A55A-FF228849FD1E}" type="pres">
      <dgm:prSet presAssocID="{B7CDCB6D-7018-47D2-AEF4-1E5AF3EA7D0F}" presName="bgRect" presStyleLbl="bgShp" presStyleIdx="1" presStyleCnt="3"/>
      <dgm:spPr/>
    </dgm:pt>
    <dgm:pt modelId="{E5242F12-E61A-4846-9B82-CD95731D8C6C}" type="pres">
      <dgm:prSet presAssocID="{B7CDCB6D-7018-47D2-AEF4-1E5AF3EA7D0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avel"/>
        </a:ext>
      </dgm:extLst>
    </dgm:pt>
    <dgm:pt modelId="{ABB64F7E-1DA6-452F-8AAD-59F95CDB61BC}" type="pres">
      <dgm:prSet presAssocID="{B7CDCB6D-7018-47D2-AEF4-1E5AF3EA7D0F}" presName="spaceRect" presStyleCnt="0"/>
      <dgm:spPr/>
    </dgm:pt>
    <dgm:pt modelId="{2333C6B7-47B9-4E2B-B830-AFCB3DBD98FD}" type="pres">
      <dgm:prSet presAssocID="{B7CDCB6D-7018-47D2-AEF4-1E5AF3EA7D0F}" presName="parTx" presStyleLbl="revTx" presStyleIdx="1" presStyleCnt="3">
        <dgm:presLayoutVars>
          <dgm:chMax val="0"/>
          <dgm:chPref val="0"/>
        </dgm:presLayoutVars>
      </dgm:prSet>
      <dgm:spPr/>
    </dgm:pt>
    <dgm:pt modelId="{1B06F458-E997-470B-B4D5-436B15818C72}" type="pres">
      <dgm:prSet presAssocID="{C5468587-5838-4FAD-8CEB-B70F0D81D93B}" presName="sibTrans" presStyleCnt="0"/>
      <dgm:spPr/>
    </dgm:pt>
    <dgm:pt modelId="{3DFA6480-C950-4B90-943F-E3D59C1B0212}" type="pres">
      <dgm:prSet presAssocID="{4204D1ED-48C0-4611-BDB6-89615F05F2D7}" presName="compNode" presStyleCnt="0"/>
      <dgm:spPr/>
    </dgm:pt>
    <dgm:pt modelId="{16C69520-A028-4927-9C22-C3498F5679F5}" type="pres">
      <dgm:prSet presAssocID="{4204D1ED-48C0-4611-BDB6-89615F05F2D7}" presName="bgRect" presStyleLbl="bgShp" presStyleIdx="2" presStyleCnt="3"/>
      <dgm:spPr/>
    </dgm:pt>
    <dgm:pt modelId="{3141FD09-8A59-41C7-AE64-51AA59BB893A}" type="pres">
      <dgm:prSet presAssocID="{4204D1ED-48C0-4611-BDB6-89615F05F2D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nnections"/>
        </a:ext>
      </dgm:extLst>
    </dgm:pt>
    <dgm:pt modelId="{E53A770A-104C-4B56-9152-20D99580B59E}" type="pres">
      <dgm:prSet presAssocID="{4204D1ED-48C0-4611-BDB6-89615F05F2D7}" presName="spaceRect" presStyleCnt="0"/>
      <dgm:spPr/>
    </dgm:pt>
    <dgm:pt modelId="{65AB78B9-F8FE-4E03-96CA-ED6AB559A73D}" type="pres">
      <dgm:prSet presAssocID="{4204D1ED-48C0-4611-BDB6-89615F05F2D7}" presName="parTx" presStyleLbl="revTx" presStyleIdx="2" presStyleCnt="3">
        <dgm:presLayoutVars>
          <dgm:chMax val="0"/>
          <dgm:chPref val="0"/>
        </dgm:presLayoutVars>
      </dgm:prSet>
      <dgm:spPr/>
    </dgm:pt>
  </dgm:ptLst>
  <dgm:cxnLst>
    <dgm:cxn modelId="{E7295518-6A86-4D07-9998-FC329A39CFAF}" type="presOf" srcId="{B7CDCB6D-7018-47D2-AEF4-1E5AF3EA7D0F}" destId="{2333C6B7-47B9-4E2B-B830-AFCB3DBD98FD}" srcOrd="0" destOrd="0" presId="urn:microsoft.com/office/officeart/2018/2/layout/IconVerticalSolidList"/>
    <dgm:cxn modelId="{36CAB056-F3BB-4964-B693-EFC02EAE997E}" type="presOf" srcId="{C6DA64C0-4EE3-46E2-9842-E52BBD916339}" destId="{EAE60EF1-9416-4A6D-91DB-7AB7866D7708}" srcOrd="0" destOrd="0" presId="urn:microsoft.com/office/officeart/2018/2/layout/IconVerticalSolidList"/>
    <dgm:cxn modelId="{A3B86F5C-BCC8-43F8-9457-C63B27CA5B03}" srcId="{7D8471E1-16F2-4F15-86C3-825A7FB2B3FE}" destId="{C6DA64C0-4EE3-46E2-9842-E52BBD916339}" srcOrd="0" destOrd="0" parTransId="{7E91ABFE-3756-4303-8772-1F04FA0E5857}" sibTransId="{E393B83C-3474-4127-875A-90757E6F6293}"/>
    <dgm:cxn modelId="{F0E6B968-1B48-4BBA-8AEA-D8FD316D1A82}" type="presOf" srcId="{4204D1ED-48C0-4611-BDB6-89615F05F2D7}" destId="{65AB78B9-F8FE-4E03-96CA-ED6AB559A73D}" srcOrd="0" destOrd="0" presId="urn:microsoft.com/office/officeart/2018/2/layout/IconVerticalSolidList"/>
    <dgm:cxn modelId="{022B9EB4-93CD-4E20-A7E9-CC92D7CA7A1E}" srcId="{7D8471E1-16F2-4F15-86C3-825A7FB2B3FE}" destId="{B7CDCB6D-7018-47D2-AEF4-1E5AF3EA7D0F}" srcOrd="1" destOrd="0" parTransId="{97533154-35FD-4369-95CE-3AC11B81DF8E}" sibTransId="{C5468587-5838-4FAD-8CEB-B70F0D81D93B}"/>
    <dgm:cxn modelId="{679DF5C8-7B14-4A45-A6E0-710B33CD6C64}" type="presOf" srcId="{7D8471E1-16F2-4F15-86C3-825A7FB2B3FE}" destId="{71932C58-CB2F-4079-8713-92E6E9BAC5C2}" srcOrd="0" destOrd="0" presId="urn:microsoft.com/office/officeart/2018/2/layout/IconVerticalSolidList"/>
    <dgm:cxn modelId="{CA680CEC-5385-4605-B91D-ACE34576D85F}" srcId="{7D8471E1-16F2-4F15-86C3-825A7FB2B3FE}" destId="{4204D1ED-48C0-4611-BDB6-89615F05F2D7}" srcOrd="2" destOrd="0" parTransId="{E87B23A1-5BB0-4D5B-BFBF-D5BBFF473F07}" sibTransId="{51A2ECE4-A75A-4DCD-A8EF-BC1EABDECD04}"/>
    <dgm:cxn modelId="{1B4186AC-C4CF-4E8C-B66C-B5B36A68E567}" type="presParOf" srcId="{71932C58-CB2F-4079-8713-92E6E9BAC5C2}" destId="{43B478D4-CA9D-471D-B079-6C6F6608D047}" srcOrd="0" destOrd="0" presId="urn:microsoft.com/office/officeart/2018/2/layout/IconVerticalSolidList"/>
    <dgm:cxn modelId="{B5630F0D-C854-43BF-841E-3A343B742246}" type="presParOf" srcId="{43B478D4-CA9D-471D-B079-6C6F6608D047}" destId="{4BD245BC-6A5B-4DDE-AF16-BC17859575A2}" srcOrd="0" destOrd="0" presId="urn:microsoft.com/office/officeart/2018/2/layout/IconVerticalSolidList"/>
    <dgm:cxn modelId="{457C12BD-915F-40C5-B653-5FA39EEC307F}" type="presParOf" srcId="{43B478D4-CA9D-471D-B079-6C6F6608D047}" destId="{618A4517-3622-4FC5-894D-CFACC62F396D}" srcOrd="1" destOrd="0" presId="urn:microsoft.com/office/officeart/2018/2/layout/IconVerticalSolidList"/>
    <dgm:cxn modelId="{9C60ADEA-82E8-4483-AA66-4AA8277067DA}" type="presParOf" srcId="{43B478D4-CA9D-471D-B079-6C6F6608D047}" destId="{1E95EA73-6D90-417A-9B40-DA742ADAD8D9}" srcOrd="2" destOrd="0" presId="urn:microsoft.com/office/officeart/2018/2/layout/IconVerticalSolidList"/>
    <dgm:cxn modelId="{5149DED6-C648-4FF2-B830-831FAD9DA37E}" type="presParOf" srcId="{43B478D4-CA9D-471D-B079-6C6F6608D047}" destId="{EAE60EF1-9416-4A6D-91DB-7AB7866D7708}" srcOrd="3" destOrd="0" presId="urn:microsoft.com/office/officeart/2018/2/layout/IconVerticalSolidList"/>
    <dgm:cxn modelId="{CDAA8EF1-C53B-45A4-B83B-1231FA6D93E0}" type="presParOf" srcId="{71932C58-CB2F-4079-8713-92E6E9BAC5C2}" destId="{CF15DD4F-06DD-4C84-A24A-9CB96FA8065D}" srcOrd="1" destOrd="0" presId="urn:microsoft.com/office/officeart/2018/2/layout/IconVerticalSolidList"/>
    <dgm:cxn modelId="{15BE7409-E15D-4D75-B78C-F0497AF38F0B}" type="presParOf" srcId="{71932C58-CB2F-4079-8713-92E6E9BAC5C2}" destId="{ED39DB21-0908-42EE-832D-F24D3C3BFCBC}" srcOrd="2" destOrd="0" presId="urn:microsoft.com/office/officeart/2018/2/layout/IconVerticalSolidList"/>
    <dgm:cxn modelId="{40FE1B74-273D-4F63-A002-7BD7E2B93875}" type="presParOf" srcId="{ED39DB21-0908-42EE-832D-F24D3C3BFCBC}" destId="{1A3955F0-D905-4D24-A55A-FF228849FD1E}" srcOrd="0" destOrd="0" presId="urn:microsoft.com/office/officeart/2018/2/layout/IconVerticalSolidList"/>
    <dgm:cxn modelId="{4DEFC607-E4A7-4166-91C5-ED6460026183}" type="presParOf" srcId="{ED39DB21-0908-42EE-832D-F24D3C3BFCBC}" destId="{E5242F12-E61A-4846-9B82-CD95731D8C6C}" srcOrd="1" destOrd="0" presId="urn:microsoft.com/office/officeart/2018/2/layout/IconVerticalSolidList"/>
    <dgm:cxn modelId="{CC120DC7-B0AA-4705-9A98-22C16CF97CE4}" type="presParOf" srcId="{ED39DB21-0908-42EE-832D-F24D3C3BFCBC}" destId="{ABB64F7E-1DA6-452F-8AAD-59F95CDB61BC}" srcOrd="2" destOrd="0" presId="urn:microsoft.com/office/officeart/2018/2/layout/IconVerticalSolidList"/>
    <dgm:cxn modelId="{D522412A-3F98-4BCE-9A31-A204C4618018}" type="presParOf" srcId="{ED39DB21-0908-42EE-832D-F24D3C3BFCBC}" destId="{2333C6B7-47B9-4E2B-B830-AFCB3DBD98FD}" srcOrd="3" destOrd="0" presId="urn:microsoft.com/office/officeart/2018/2/layout/IconVerticalSolidList"/>
    <dgm:cxn modelId="{33F79371-A523-446B-8377-B0F0D423F2A4}" type="presParOf" srcId="{71932C58-CB2F-4079-8713-92E6E9BAC5C2}" destId="{1B06F458-E997-470B-B4D5-436B15818C72}" srcOrd="3" destOrd="0" presId="urn:microsoft.com/office/officeart/2018/2/layout/IconVerticalSolidList"/>
    <dgm:cxn modelId="{FA5667F7-A4D7-4D6D-A024-15AC15C02A12}" type="presParOf" srcId="{71932C58-CB2F-4079-8713-92E6E9BAC5C2}" destId="{3DFA6480-C950-4B90-943F-E3D59C1B0212}" srcOrd="4" destOrd="0" presId="urn:microsoft.com/office/officeart/2018/2/layout/IconVerticalSolidList"/>
    <dgm:cxn modelId="{D48BF51C-CF2B-45DF-B5A9-7A0FA90AE6D0}" type="presParOf" srcId="{3DFA6480-C950-4B90-943F-E3D59C1B0212}" destId="{16C69520-A028-4927-9C22-C3498F5679F5}" srcOrd="0" destOrd="0" presId="urn:microsoft.com/office/officeart/2018/2/layout/IconVerticalSolidList"/>
    <dgm:cxn modelId="{1F358B1A-B919-4327-91A3-3331D0EA36E7}" type="presParOf" srcId="{3DFA6480-C950-4B90-943F-E3D59C1B0212}" destId="{3141FD09-8A59-41C7-AE64-51AA59BB893A}" srcOrd="1" destOrd="0" presId="urn:microsoft.com/office/officeart/2018/2/layout/IconVerticalSolidList"/>
    <dgm:cxn modelId="{7039D79F-8F95-46C6-90DB-C0621B4E4B1C}" type="presParOf" srcId="{3DFA6480-C950-4B90-943F-E3D59C1B0212}" destId="{E53A770A-104C-4B56-9152-20D99580B59E}" srcOrd="2" destOrd="0" presId="urn:microsoft.com/office/officeart/2018/2/layout/IconVerticalSolidList"/>
    <dgm:cxn modelId="{C5B3DDED-F693-4216-8033-8264344995E9}" type="presParOf" srcId="{3DFA6480-C950-4B90-943F-E3D59C1B0212}" destId="{65AB78B9-F8FE-4E03-96CA-ED6AB559A73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2B541F8-7949-4896-954E-5157C2E99BAA}" type="doc">
      <dgm:prSet loTypeId="urn:microsoft.com/office/officeart/2018/2/layout/IconVerticalSolid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939BF5CE-B5D1-42BD-879F-F3848E823500}">
      <dgm:prSet/>
      <dgm:spPr/>
      <dgm:t>
        <a:bodyPr/>
        <a:lstStyle/>
        <a:p>
          <a:pPr>
            <a:lnSpc>
              <a:spcPct val="100000"/>
            </a:lnSpc>
          </a:pPr>
          <a:r>
            <a:rPr lang="es-ES_tradnl" noProof="0" dirty="0"/>
            <a:t>Implementar dispositivos</a:t>
          </a:r>
          <a:r>
            <a:rPr lang="en-US" dirty="0"/>
            <a:t> al </a:t>
          </a:r>
          <a:r>
            <a:rPr lang="en-US" dirty="0" err="1"/>
            <a:t>individuos</a:t>
          </a:r>
          <a:r>
            <a:rPr lang="en-US" dirty="0"/>
            <a:t> para el </a:t>
          </a:r>
          <a:r>
            <a:rPr lang="es-ES_tradnl" noProof="0" dirty="0"/>
            <a:t>contexto</a:t>
          </a:r>
          <a:r>
            <a:rPr lang="en-US" dirty="0"/>
            <a:t> social </a:t>
          </a:r>
        </a:p>
      </dgm:t>
    </dgm:pt>
    <dgm:pt modelId="{2FFA40E7-2E0F-4A07-9C9E-17B42540F59F}" type="parTrans" cxnId="{98D57AA2-E515-4B6A-8ABE-26B5C481DB69}">
      <dgm:prSet/>
      <dgm:spPr/>
      <dgm:t>
        <a:bodyPr/>
        <a:lstStyle/>
        <a:p>
          <a:endParaRPr lang="en-US"/>
        </a:p>
      </dgm:t>
    </dgm:pt>
    <dgm:pt modelId="{9B4CA5E6-C664-4580-BA49-F25B1CA1908B}" type="sibTrans" cxnId="{98D57AA2-E515-4B6A-8ABE-26B5C481DB69}">
      <dgm:prSet/>
      <dgm:spPr/>
      <dgm:t>
        <a:bodyPr/>
        <a:lstStyle/>
        <a:p>
          <a:endParaRPr lang="en-US"/>
        </a:p>
      </dgm:t>
    </dgm:pt>
    <dgm:pt modelId="{881ACAC4-BEF4-EA4C-B86C-4787729C01EE}">
      <dgm:prSet/>
      <dgm:spPr/>
      <dgm:t>
        <a:bodyPr/>
        <a:lstStyle/>
        <a:p>
          <a:pPr>
            <a:lnSpc>
              <a:spcPct val="100000"/>
            </a:lnSpc>
          </a:pPr>
          <a:r>
            <a:rPr lang="es-ES" dirty="0"/>
            <a:t>Participación de la persona a través de la experiencia y vivencia cotidiana</a:t>
          </a:r>
        </a:p>
      </dgm:t>
    </dgm:pt>
    <dgm:pt modelId="{2277952C-E61E-6B44-8544-A77F41778890}" type="sibTrans" cxnId="{7010CF31-1D02-2744-B83A-139BB3ED52A7}">
      <dgm:prSet/>
      <dgm:spPr/>
      <dgm:t>
        <a:bodyPr/>
        <a:lstStyle/>
        <a:p>
          <a:endParaRPr lang="es-ES"/>
        </a:p>
      </dgm:t>
    </dgm:pt>
    <dgm:pt modelId="{4AFDA765-8192-E94B-9B9B-80CE32133EC7}" type="parTrans" cxnId="{7010CF31-1D02-2744-B83A-139BB3ED52A7}">
      <dgm:prSet/>
      <dgm:spPr/>
      <dgm:t>
        <a:bodyPr/>
        <a:lstStyle/>
        <a:p>
          <a:endParaRPr lang="es-ES"/>
        </a:p>
      </dgm:t>
    </dgm:pt>
    <dgm:pt modelId="{FF447831-1BAD-8545-A9DE-E0945830EA50}">
      <dgm:prSet/>
      <dgm:spPr/>
      <dgm:t>
        <a:bodyPr/>
        <a:lstStyle/>
        <a:p>
          <a:pPr>
            <a:lnSpc>
              <a:spcPct val="100000"/>
            </a:lnSpc>
          </a:pPr>
          <a:r>
            <a:rPr lang="es-ES" dirty="0"/>
            <a:t>El ciudadano se responsabiliza, participa en el cambio y búsqueda de mejora de sus semejantes ante los problemas actuales</a:t>
          </a:r>
        </a:p>
      </dgm:t>
    </dgm:pt>
    <dgm:pt modelId="{F5DDAC3E-DA35-1841-935E-F3D63061C0BB}" type="sibTrans" cxnId="{00205D1D-8001-0A45-830F-80D7DFF9B0E8}">
      <dgm:prSet/>
      <dgm:spPr/>
      <dgm:t>
        <a:bodyPr/>
        <a:lstStyle/>
        <a:p>
          <a:endParaRPr lang="es-ES"/>
        </a:p>
      </dgm:t>
    </dgm:pt>
    <dgm:pt modelId="{87D93D7F-E2EF-B04F-A462-96121A274F1F}" type="parTrans" cxnId="{00205D1D-8001-0A45-830F-80D7DFF9B0E8}">
      <dgm:prSet/>
      <dgm:spPr/>
      <dgm:t>
        <a:bodyPr/>
        <a:lstStyle/>
        <a:p>
          <a:endParaRPr lang="es-ES"/>
        </a:p>
      </dgm:t>
    </dgm:pt>
    <dgm:pt modelId="{868F0A57-7FAF-4C6A-951D-9EAB70F44EAE}" type="pres">
      <dgm:prSet presAssocID="{E2B541F8-7949-4896-954E-5157C2E99BAA}" presName="root" presStyleCnt="0">
        <dgm:presLayoutVars>
          <dgm:dir/>
          <dgm:resizeHandles val="exact"/>
        </dgm:presLayoutVars>
      </dgm:prSet>
      <dgm:spPr/>
    </dgm:pt>
    <dgm:pt modelId="{370D6A97-B052-4B7F-9983-6A59033E12A0}" type="pres">
      <dgm:prSet presAssocID="{939BF5CE-B5D1-42BD-879F-F3848E823500}" presName="compNode" presStyleCnt="0"/>
      <dgm:spPr/>
    </dgm:pt>
    <dgm:pt modelId="{05854B7F-FB2B-4DB0-A805-FEAE36F3A29D}" type="pres">
      <dgm:prSet presAssocID="{939BF5CE-B5D1-42BD-879F-F3848E823500}" presName="bgRect" presStyleLbl="bgShp" presStyleIdx="0" presStyleCnt="3"/>
      <dgm:spPr/>
    </dgm:pt>
    <dgm:pt modelId="{92F622D0-99BA-4F3D-AF4A-27523CF799C3}" type="pres">
      <dgm:prSet presAssocID="{939BF5CE-B5D1-42BD-879F-F3848E82350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9F0F4FA7-6171-4313-AE6B-D17C12CE7D50}" type="pres">
      <dgm:prSet presAssocID="{939BF5CE-B5D1-42BD-879F-F3848E823500}" presName="spaceRect" presStyleCnt="0"/>
      <dgm:spPr/>
    </dgm:pt>
    <dgm:pt modelId="{CE03796F-B12A-46DE-B448-472D8B629831}" type="pres">
      <dgm:prSet presAssocID="{939BF5CE-B5D1-42BD-879F-F3848E823500}" presName="parTx" presStyleLbl="revTx" presStyleIdx="0" presStyleCnt="3">
        <dgm:presLayoutVars>
          <dgm:chMax val="0"/>
          <dgm:chPref val="0"/>
        </dgm:presLayoutVars>
      </dgm:prSet>
      <dgm:spPr/>
    </dgm:pt>
    <dgm:pt modelId="{14B23093-72D3-48B3-93D1-72DB150F1831}" type="pres">
      <dgm:prSet presAssocID="{9B4CA5E6-C664-4580-BA49-F25B1CA1908B}" presName="sibTrans" presStyleCnt="0"/>
      <dgm:spPr/>
    </dgm:pt>
    <dgm:pt modelId="{B91C79E4-330C-C947-8335-7E17F64E6CDC}" type="pres">
      <dgm:prSet presAssocID="{881ACAC4-BEF4-EA4C-B86C-4787729C01EE}" presName="compNode" presStyleCnt="0"/>
      <dgm:spPr/>
    </dgm:pt>
    <dgm:pt modelId="{2E48BC9F-B14F-7344-AFBF-8B76D271BA99}" type="pres">
      <dgm:prSet presAssocID="{881ACAC4-BEF4-EA4C-B86C-4787729C01EE}" presName="bgRect" presStyleLbl="bgShp" presStyleIdx="1" presStyleCnt="3"/>
      <dgm:spPr/>
    </dgm:pt>
    <dgm:pt modelId="{2882E5AF-941F-F047-A1CA-9CD043A23C5A}" type="pres">
      <dgm:prSet presAssocID="{881ACAC4-BEF4-EA4C-B86C-4787729C01EE}" presName="iconRect" presStyleLbl="node1" presStyleIdx="1" presStyleCnt="3"/>
      <dgm:spPr>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pt>
    <dgm:pt modelId="{1D0E4721-79C5-A140-9DB2-81B9E84CC226}" type="pres">
      <dgm:prSet presAssocID="{881ACAC4-BEF4-EA4C-B86C-4787729C01EE}" presName="spaceRect" presStyleCnt="0"/>
      <dgm:spPr/>
    </dgm:pt>
    <dgm:pt modelId="{11A34666-73DF-A542-9DA9-2CB3731D67AF}" type="pres">
      <dgm:prSet presAssocID="{881ACAC4-BEF4-EA4C-B86C-4787729C01EE}" presName="parTx" presStyleLbl="revTx" presStyleIdx="1" presStyleCnt="3">
        <dgm:presLayoutVars>
          <dgm:chMax val="0"/>
          <dgm:chPref val="0"/>
        </dgm:presLayoutVars>
      </dgm:prSet>
      <dgm:spPr/>
    </dgm:pt>
    <dgm:pt modelId="{F8F91F38-EB49-0C43-9B86-B2BE67909555}" type="pres">
      <dgm:prSet presAssocID="{2277952C-E61E-6B44-8544-A77F41778890}" presName="sibTrans" presStyleCnt="0"/>
      <dgm:spPr/>
    </dgm:pt>
    <dgm:pt modelId="{A59DE788-B980-EE44-8221-C4D601F43665}" type="pres">
      <dgm:prSet presAssocID="{FF447831-1BAD-8545-A9DE-E0945830EA50}" presName="compNode" presStyleCnt="0"/>
      <dgm:spPr/>
    </dgm:pt>
    <dgm:pt modelId="{A463E484-6906-ED46-A9D2-A22E4461A7BD}" type="pres">
      <dgm:prSet presAssocID="{FF447831-1BAD-8545-A9DE-E0945830EA50}" presName="bgRect" presStyleLbl="bgShp" presStyleIdx="2" presStyleCnt="3"/>
      <dgm:spPr/>
    </dgm:pt>
    <dgm:pt modelId="{FECB0FCC-CFF5-CE4E-A2EB-7E3787349D89}" type="pres">
      <dgm:prSet presAssocID="{FF447831-1BAD-8545-A9DE-E0945830EA50}" presName="iconRect" presStyleLbl="node1" presStyleIdx="2" presStyleCnt="3"/>
      <dgm:spPr>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pt>
    <dgm:pt modelId="{EAFD5F49-8578-3543-B1E3-EEF9773AFDE9}" type="pres">
      <dgm:prSet presAssocID="{FF447831-1BAD-8545-A9DE-E0945830EA50}" presName="spaceRect" presStyleCnt="0"/>
      <dgm:spPr/>
    </dgm:pt>
    <dgm:pt modelId="{2021B7E8-E98E-5945-9F63-DC38AB26E145}" type="pres">
      <dgm:prSet presAssocID="{FF447831-1BAD-8545-A9DE-E0945830EA50}" presName="parTx" presStyleLbl="revTx" presStyleIdx="2" presStyleCnt="3">
        <dgm:presLayoutVars>
          <dgm:chMax val="0"/>
          <dgm:chPref val="0"/>
        </dgm:presLayoutVars>
      </dgm:prSet>
      <dgm:spPr/>
    </dgm:pt>
  </dgm:ptLst>
  <dgm:cxnLst>
    <dgm:cxn modelId="{05392E09-0945-2F4B-A00C-A19785B6A51F}" type="presOf" srcId="{FF447831-1BAD-8545-A9DE-E0945830EA50}" destId="{2021B7E8-E98E-5945-9F63-DC38AB26E145}" srcOrd="0" destOrd="0" presId="urn:microsoft.com/office/officeart/2018/2/layout/IconVerticalSolidList"/>
    <dgm:cxn modelId="{00205D1D-8001-0A45-830F-80D7DFF9B0E8}" srcId="{E2B541F8-7949-4896-954E-5157C2E99BAA}" destId="{FF447831-1BAD-8545-A9DE-E0945830EA50}" srcOrd="2" destOrd="0" parTransId="{87D93D7F-E2EF-B04F-A462-96121A274F1F}" sibTransId="{F5DDAC3E-DA35-1841-935E-F3D63061C0BB}"/>
    <dgm:cxn modelId="{7010CF31-1D02-2744-B83A-139BB3ED52A7}" srcId="{E2B541F8-7949-4896-954E-5157C2E99BAA}" destId="{881ACAC4-BEF4-EA4C-B86C-4787729C01EE}" srcOrd="1" destOrd="0" parTransId="{4AFDA765-8192-E94B-9B9B-80CE32133EC7}" sibTransId="{2277952C-E61E-6B44-8544-A77F41778890}"/>
    <dgm:cxn modelId="{499E8642-F27D-8246-A45D-955A40E6B10B}" type="presOf" srcId="{939BF5CE-B5D1-42BD-879F-F3848E823500}" destId="{CE03796F-B12A-46DE-B448-472D8B629831}" srcOrd="0" destOrd="0" presId="urn:microsoft.com/office/officeart/2018/2/layout/IconVerticalSolidList"/>
    <dgm:cxn modelId="{98D57AA2-E515-4B6A-8ABE-26B5C481DB69}" srcId="{E2B541F8-7949-4896-954E-5157C2E99BAA}" destId="{939BF5CE-B5D1-42BD-879F-F3848E823500}" srcOrd="0" destOrd="0" parTransId="{2FFA40E7-2E0F-4A07-9C9E-17B42540F59F}" sibTransId="{9B4CA5E6-C664-4580-BA49-F25B1CA1908B}"/>
    <dgm:cxn modelId="{996957B3-4E76-CB43-9B0B-B423ADBF14CA}" type="presOf" srcId="{E2B541F8-7949-4896-954E-5157C2E99BAA}" destId="{868F0A57-7FAF-4C6A-951D-9EAB70F44EAE}" srcOrd="0" destOrd="0" presId="urn:microsoft.com/office/officeart/2018/2/layout/IconVerticalSolidList"/>
    <dgm:cxn modelId="{171C58D3-330B-A04D-81F3-FF0C4869ACDA}" type="presOf" srcId="{881ACAC4-BEF4-EA4C-B86C-4787729C01EE}" destId="{11A34666-73DF-A542-9DA9-2CB3731D67AF}" srcOrd="0" destOrd="0" presId="urn:microsoft.com/office/officeart/2018/2/layout/IconVerticalSolidList"/>
    <dgm:cxn modelId="{571D57B0-708F-2748-B4F0-645D1C1B4C3C}" type="presParOf" srcId="{868F0A57-7FAF-4C6A-951D-9EAB70F44EAE}" destId="{370D6A97-B052-4B7F-9983-6A59033E12A0}" srcOrd="0" destOrd="0" presId="urn:microsoft.com/office/officeart/2018/2/layout/IconVerticalSolidList"/>
    <dgm:cxn modelId="{0C065A74-9E25-4D48-A909-433B91EB42DE}" type="presParOf" srcId="{370D6A97-B052-4B7F-9983-6A59033E12A0}" destId="{05854B7F-FB2B-4DB0-A805-FEAE36F3A29D}" srcOrd="0" destOrd="0" presId="urn:microsoft.com/office/officeart/2018/2/layout/IconVerticalSolidList"/>
    <dgm:cxn modelId="{C518DBBF-59C7-9144-99A6-570D28D689A4}" type="presParOf" srcId="{370D6A97-B052-4B7F-9983-6A59033E12A0}" destId="{92F622D0-99BA-4F3D-AF4A-27523CF799C3}" srcOrd="1" destOrd="0" presId="urn:microsoft.com/office/officeart/2018/2/layout/IconVerticalSolidList"/>
    <dgm:cxn modelId="{2D910145-CC05-B64E-8874-CC15FD3B878B}" type="presParOf" srcId="{370D6A97-B052-4B7F-9983-6A59033E12A0}" destId="{9F0F4FA7-6171-4313-AE6B-D17C12CE7D50}" srcOrd="2" destOrd="0" presId="urn:microsoft.com/office/officeart/2018/2/layout/IconVerticalSolidList"/>
    <dgm:cxn modelId="{AE2933A5-DD1A-C142-9B64-60C1781F5374}" type="presParOf" srcId="{370D6A97-B052-4B7F-9983-6A59033E12A0}" destId="{CE03796F-B12A-46DE-B448-472D8B629831}" srcOrd="3" destOrd="0" presId="urn:microsoft.com/office/officeart/2018/2/layout/IconVerticalSolidList"/>
    <dgm:cxn modelId="{93FFA827-C238-F144-8037-A67C0FD605DA}" type="presParOf" srcId="{868F0A57-7FAF-4C6A-951D-9EAB70F44EAE}" destId="{14B23093-72D3-48B3-93D1-72DB150F1831}" srcOrd="1" destOrd="0" presId="urn:microsoft.com/office/officeart/2018/2/layout/IconVerticalSolidList"/>
    <dgm:cxn modelId="{0C4AB362-26DF-874C-94BC-53A6B6393878}" type="presParOf" srcId="{868F0A57-7FAF-4C6A-951D-9EAB70F44EAE}" destId="{B91C79E4-330C-C947-8335-7E17F64E6CDC}" srcOrd="2" destOrd="0" presId="urn:microsoft.com/office/officeart/2018/2/layout/IconVerticalSolidList"/>
    <dgm:cxn modelId="{943AB82E-0397-AA48-915D-2DF459899D59}" type="presParOf" srcId="{B91C79E4-330C-C947-8335-7E17F64E6CDC}" destId="{2E48BC9F-B14F-7344-AFBF-8B76D271BA99}" srcOrd="0" destOrd="0" presId="urn:microsoft.com/office/officeart/2018/2/layout/IconVerticalSolidList"/>
    <dgm:cxn modelId="{9E341CF7-23A3-894E-9B19-752BA8615110}" type="presParOf" srcId="{B91C79E4-330C-C947-8335-7E17F64E6CDC}" destId="{2882E5AF-941F-F047-A1CA-9CD043A23C5A}" srcOrd="1" destOrd="0" presId="urn:microsoft.com/office/officeart/2018/2/layout/IconVerticalSolidList"/>
    <dgm:cxn modelId="{25BB77F6-6334-E943-B83D-80FD77BF967D}" type="presParOf" srcId="{B91C79E4-330C-C947-8335-7E17F64E6CDC}" destId="{1D0E4721-79C5-A140-9DB2-81B9E84CC226}" srcOrd="2" destOrd="0" presId="urn:microsoft.com/office/officeart/2018/2/layout/IconVerticalSolidList"/>
    <dgm:cxn modelId="{5203B38C-836C-614E-8B0F-684B4D28C1EA}" type="presParOf" srcId="{B91C79E4-330C-C947-8335-7E17F64E6CDC}" destId="{11A34666-73DF-A542-9DA9-2CB3731D67AF}" srcOrd="3" destOrd="0" presId="urn:microsoft.com/office/officeart/2018/2/layout/IconVerticalSolidList"/>
    <dgm:cxn modelId="{9EC460A9-8465-DF48-832D-4DE644574B90}" type="presParOf" srcId="{868F0A57-7FAF-4C6A-951D-9EAB70F44EAE}" destId="{F8F91F38-EB49-0C43-9B86-B2BE67909555}" srcOrd="3" destOrd="0" presId="urn:microsoft.com/office/officeart/2018/2/layout/IconVerticalSolidList"/>
    <dgm:cxn modelId="{94BB77F2-EFB6-7344-91EE-F6A7561489C3}" type="presParOf" srcId="{868F0A57-7FAF-4C6A-951D-9EAB70F44EAE}" destId="{A59DE788-B980-EE44-8221-C4D601F43665}" srcOrd="4" destOrd="0" presId="urn:microsoft.com/office/officeart/2018/2/layout/IconVerticalSolidList"/>
    <dgm:cxn modelId="{4031C012-086E-9447-B1F6-AB1FAF40C675}" type="presParOf" srcId="{A59DE788-B980-EE44-8221-C4D601F43665}" destId="{A463E484-6906-ED46-A9D2-A22E4461A7BD}" srcOrd="0" destOrd="0" presId="urn:microsoft.com/office/officeart/2018/2/layout/IconVerticalSolidList"/>
    <dgm:cxn modelId="{7349CA3C-06FF-A341-BBD4-87999A08236F}" type="presParOf" srcId="{A59DE788-B980-EE44-8221-C4D601F43665}" destId="{FECB0FCC-CFF5-CE4E-A2EB-7E3787349D89}" srcOrd="1" destOrd="0" presId="urn:microsoft.com/office/officeart/2018/2/layout/IconVerticalSolidList"/>
    <dgm:cxn modelId="{8139DFE0-4369-0D48-B4C4-3A8FA7A249E0}" type="presParOf" srcId="{A59DE788-B980-EE44-8221-C4D601F43665}" destId="{EAFD5F49-8578-3543-B1E3-EEF9773AFDE9}" srcOrd="2" destOrd="0" presId="urn:microsoft.com/office/officeart/2018/2/layout/IconVerticalSolidList"/>
    <dgm:cxn modelId="{63AD1F4E-B704-8A4D-8752-4CD0DD3E1604}" type="presParOf" srcId="{A59DE788-B980-EE44-8221-C4D601F43665}" destId="{2021B7E8-E98E-5945-9F63-DC38AB26E14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FB8067-0961-4530-9D79-38E462788BC3}">
      <dsp:nvSpPr>
        <dsp:cNvPr id="0" name=""/>
        <dsp:cNvSpPr/>
      </dsp:nvSpPr>
      <dsp:spPr>
        <a:xfrm>
          <a:off x="0" y="606"/>
          <a:ext cx="5651500" cy="141933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7C9926-6355-4D5F-AF04-6A6467C9CE6B}">
      <dsp:nvSpPr>
        <dsp:cNvPr id="0" name=""/>
        <dsp:cNvSpPr/>
      </dsp:nvSpPr>
      <dsp:spPr>
        <a:xfrm>
          <a:off x="429347" y="319956"/>
          <a:ext cx="780632" cy="78063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913BBDB-926C-4C08-9EBE-B6D0AE3CF96E}">
      <dsp:nvSpPr>
        <dsp:cNvPr id="0" name=""/>
        <dsp:cNvSpPr/>
      </dsp:nvSpPr>
      <dsp:spPr>
        <a:xfrm>
          <a:off x="1639328" y="606"/>
          <a:ext cx="4012171" cy="14193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213" tIns="150213" rIns="150213" bIns="150213" numCol="1" spcCol="1270" anchor="ctr" anchorCtr="0">
          <a:noAutofit/>
        </a:bodyPr>
        <a:lstStyle/>
        <a:p>
          <a:pPr marL="0" lvl="0" indent="0" algn="l" defTabSz="622300">
            <a:lnSpc>
              <a:spcPct val="90000"/>
            </a:lnSpc>
            <a:spcBef>
              <a:spcPct val="0"/>
            </a:spcBef>
            <a:spcAft>
              <a:spcPct val="35000"/>
            </a:spcAft>
            <a:buNone/>
          </a:pPr>
          <a:r>
            <a:rPr lang="es-MX" sz="1400" b="1" kern="1200"/>
            <a:t>Décadas de 1990-2000: aparición de “Formación cívica y ética” y cambio de enfoque</a:t>
          </a:r>
          <a:endParaRPr lang="en-US" sz="1400" kern="1200"/>
        </a:p>
      </dsp:txBody>
      <dsp:txXfrm>
        <a:off x="1639328" y="606"/>
        <a:ext cx="4012171" cy="1419331"/>
      </dsp:txXfrm>
    </dsp:sp>
    <dsp:sp modelId="{FE7390F6-DB6A-4643-A7FE-CE68F18448B9}">
      <dsp:nvSpPr>
        <dsp:cNvPr id="0" name=""/>
        <dsp:cNvSpPr/>
      </dsp:nvSpPr>
      <dsp:spPr>
        <a:xfrm>
          <a:off x="0" y="1774771"/>
          <a:ext cx="5651500" cy="141933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2D6A14F-019D-44EF-82A3-0154EDECA0FF}">
      <dsp:nvSpPr>
        <dsp:cNvPr id="0" name=""/>
        <dsp:cNvSpPr/>
      </dsp:nvSpPr>
      <dsp:spPr>
        <a:xfrm>
          <a:off x="429347" y="2094121"/>
          <a:ext cx="780632" cy="78063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E3DA181-D0F7-4561-9624-05A68E10C01E}">
      <dsp:nvSpPr>
        <dsp:cNvPr id="0" name=""/>
        <dsp:cNvSpPr/>
      </dsp:nvSpPr>
      <dsp:spPr>
        <a:xfrm>
          <a:off x="1639328" y="1774771"/>
          <a:ext cx="4012171" cy="14193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213" tIns="150213" rIns="150213" bIns="150213" numCol="1" spcCol="1270" anchor="ctr" anchorCtr="0">
          <a:noAutofit/>
        </a:bodyPr>
        <a:lstStyle/>
        <a:p>
          <a:pPr marL="0" lvl="0" indent="0" algn="l" defTabSz="622300">
            <a:lnSpc>
              <a:spcPct val="90000"/>
            </a:lnSpc>
            <a:spcBef>
              <a:spcPct val="0"/>
            </a:spcBef>
            <a:spcAft>
              <a:spcPct val="35000"/>
            </a:spcAft>
            <a:buNone/>
          </a:pPr>
          <a:r>
            <a:rPr lang="es-MX" sz="1400" kern="1200"/>
            <a:t>Hacia los noventa se da un cambio curricular e institucional: empieza a hablarse de “Formación cívica y ética” (o de “formación para la ciudadanía”), con un enfoque más centrado en competencias cívicas, ciudadanía crítica, Derechos Humanos. </a:t>
          </a:r>
          <a:endParaRPr lang="en-US" sz="1400" kern="1200"/>
        </a:p>
      </dsp:txBody>
      <dsp:txXfrm>
        <a:off x="1639328" y="1774771"/>
        <a:ext cx="4012171" cy="1419331"/>
      </dsp:txXfrm>
    </dsp:sp>
    <dsp:sp modelId="{1AED005F-0293-4232-A701-95C61D4FC8FB}">
      <dsp:nvSpPr>
        <dsp:cNvPr id="0" name=""/>
        <dsp:cNvSpPr/>
      </dsp:nvSpPr>
      <dsp:spPr>
        <a:xfrm>
          <a:off x="0" y="3548936"/>
          <a:ext cx="5651500" cy="1419331"/>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EC910C-9CF9-4943-8333-7713B39C246A}">
      <dsp:nvSpPr>
        <dsp:cNvPr id="0" name=""/>
        <dsp:cNvSpPr/>
      </dsp:nvSpPr>
      <dsp:spPr>
        <a:xfrm>
          <a:off x="429347" y="3868286"/>
          <a:ext cx="780632" cy="78063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94DB83C-C1E0-4505-9AE2-6D55E9D17AC0}">
      <dsp:nvSpPr>
        <dsp:cNvPr id="0" name=""/>
        <dsp:cNvSpPr/>
      </dsp:nvSpPr>
      <dsp:spPr>
        <a:xfrm>
          <a:off x="1639328" y="3548936"/>
          <a:ext cx="4012171" cy="14193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213" tIns="150213" rIns="150213" bIns="150213" numCol="1" spcCol="1270" anchor="ctr" anchorCtr="0">
          <a:noAutofit/>
        </a:bodyPr>
        <a:lstStyle/>
        <a:p>
          <a:pPr marL="0" lvl="0" indent="0" algn="l" defTabSz="622300">
            <a:lnSpc>
              <a:spcPct val="90000"/>
            </a:lnSpc>
            <a:spcBef>
              <a:spcPct val="0"/>
            </a:spcBef>
            <a:spcAft>
              <a:spcPct val="35000"/>
            </a:spcAft>
            <a:buNone/>
          </a:pPr>
          <a:r>
            <a:rPr lang="es-MX" sz="1400" kern="1200"/>
            <a:t>En los planes de estudio de la década de 2000 se plantea explícitamente que la formación ciudadana sea un eje curricular, y la Instituto Nacional Electoral (INE) señala que el enfoque de competencias ciudadanas fue ratificado en el Modelo Educativo 2017</a:t>
          </a:r>
          <a:endParaRPr lang="en-US" sz="1400" kern="1200"/>
        </a:p>
      </dsp:txBody>
      <dsp:txXfrm>
        <a:off x="1639328" y="3548936"/>
        <a:ext cx="4012171" cy="141933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A16278-AFEF-6148-989F-4B48E8393283}">
      <dsp:nvSpPr>
        <dsp:cNvPr id="0" name=""/>
        <dsp:cNvSpPr/>
      </dsp:nvSpPr>
      <dsp:spPr>
        <a:xfrm>
          <a:off x="3075669" y="1594932"/>
          <a:ext cx="1521410" cy="156901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MX" sz="1400" b="1" kern="1200" dirty="0"/>
            <a:t>Curso de la vida  </a:t>
          </a:r>
        </a:p>
      </dsp:txBody>
      <dsp:txXfrm>
        <a:off x="3298474" y="1824708"/>
        <a:ext cx="1075800" cy="1109458"/>
      </dsp:txXfrm>
    </dsp:sp>
    <dsp:sp modelId="{A77ABDEE-9264-6F48-A542-0E58222F561C}">
      <dsp:nvSpPr>
        <dsp:cNvPr id="0" name=""/>
        <dsp:cNvSpPr/>
      </dsp:nvSpPr>
      <dsp:spPr>
        <a:xfrm rot="16200000">
          <a:off x="3786422" y="1529872"/>
          <a:ext cx="99904" cy="30216"/>
        </a:xfrm>
        <a:custGeom>
          <a:avLst/>
          <a:gdLst/>
          <a:ahLst/>
          <a:cxnLst/>
          <a:rect l="0" t="0" r="0" b="0"/>
          <a:pathLst>
            <a:path>
              <a:moveTo>
                <a:pt x="0" y="15108"/>
              </a:moveTo>
              <a:lnTo>
                <a:pt x="99904" y="15108"/>
              </a:lnTo>
            </a:path>
          </a:pathLst>
        </a:custGeom>
        <a:noFill/>
        <a:ln w="127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s-MX" sz="1400" kern="1200"/>
        </a:p>
      </dsp:txBody>
      <dsp:txXfrm>
        <a:off x="3833876" y="1542483"/>
        <a:ext cx="4995" cy="4995"/>
      </dsp:txXfrm>
    </dsp:sp>
    <dsp:sp modelId="{7B9B3D3C-F0DA-F34C-944B-447743885D2E}">
      <dsp:nvSpPr>
        <dsp:cNvPr id="0" name=""/>
        <dsp:cNvSpPr/>
      </dsp:nvSpPr>
      <dsp:spPr>
        <a:xfrm>
          <a:off x="2955885" y="-53964"/>
          <a:ext cx="1760977" cy="1548993"/>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MX" sz="1400" b="1" kern="1200" dirty="0"/>
            <a:t>Contexto</a:t>
          </a:r>
          <a:r>
            <a:rPr lang="es-MX" sz="1400" kern="1200" dirty="0"/>
            <a:t> </a:t>
          </a:r>
        </a:p>
      </dsp:txBody>
      <dsp:txXfrm>
        <a:off x="3213774" y="172881"/>
        <a:ext cx="1245199" cy="1095303"/>
      </dsp:txXfrm>
    </dsp:sp>
    <dsp:sp modelId="{70E50DB5-227B-C046-B19A-C29E7EC1FE77}">
      <dsp:nvSpPr>
        <dsp:cNvPr id="0" name=""/>
        <dsp:cNvSpPr/>
      </dsp:nvSpPr>
      <dsp:spPr>
        <a:xfrm rot="21569697">
          <a:off x="4597042" y="2355539"/>
          <a:ext cx="473156" cy="30216"/>
        </a:xfrm>
        <a:custGeom>
          <a:avLst/>
          <a:gdLst/>
          <a:ahLst/>
          <a:cxnLst/>
          <a:rect l="0" t="0" r="0" b="0"/>
          <a:pathLst>
            <a:path>
              <a:moveTo>
                <a:pt x="0" y="15108"/>
              </a:moveTo>
              <a:lnTo>
                <a:pt x="473156" y="15108"/>
              </a:lnTo>
            </a:path>
          </a:pathLst>
        </a:custGeom>
        <a:noFill/>
        <a:ln w="127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s-MX" sz="1400" kern="1200"/>
        </a:p>
      </dsp:txBody>
      <dsp:txXfrm>
        <a:off x="4821791" y="2358818"/>
        <a:ext cx="23657" cy="23657"/>
      </dsp:txXfrm>
    </dsp:sp>
    <dsp:sp modelId="{204B36C4-69A7-4E4E-A52B-2B60EB6767AD}">
      <dsp:nvSpPr>
        <dsp:cNvPr id="0" name=""/>
        <dsp:cNvSpPr/>
      </dsp:nvSpPr>
      <dsp:spPr>
        <a:xfrm>
          <a:off x="5070139" y="1606958"/>
          <a:ext cx="1804548" cy="1507301"/>
        </a:xfrm>
        <a:prstGeom prst="ellipse">
          <a:avLst/>
        </a:prstGeom>
        <a:solidFill>
          <a:schemeClr val="accent2">
            <a:hueOff val="-3450630"/>
            <a:satOff val="15286"/>
            <a:lumOff val="-562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MX" sz="1400" b="1" kern="1200" dirty="0">
              <a:latin typeface="Amasis MT Pro Black" panose="020B0604020202020204" pitchFamily="18" charset="0"/>
            </a:rPr>
            <a:t>Organización institucional </a:t>
          </a:r>
        </a:p>
      </dsp:txBody>
      <dsp:txXfrm>
        <a:off x="5334409" y="1827697"/>
        <a:ext cx="1276008" cy="1065823"/>
      </dsp:txXfrm>
    </dsp:sp>
    <dsp:sp modelId="{FE04C7B1-DA76-A74E-B3FA-EA668077AA4F}">
      <dsp:nvSpPr>
        <dsp:cNvPr id="0" name=""/>
        <dsp:cNvSpPr/>
      </dsp:nvSpPr>
      <dsp:spPr>
        <a:xfrm rot="5382550">
          <a:off x="3708027" y="3281826"/>
          <a:ext cx="266008" cy="30216"/>
        </a:xfrm>
        <a:custGeom>
          <a:avLst/>
          <a:gdLst/>
          <a:ahLst/>
          <a:cxnLst/>
          <a:rect l="0" t="0" r="0" b="0"/>
          <a:pathLst>
            <a:path>
              <a:moveTo>
                <a:pt x="0" y="15108"/>
              </a:moveTo>
              <a:lnTo>
                <a:pt x="266008" y="15108"/>
              </a:lnTo>
            </a:path>
          </a:pathLst>
        </a:custGeom>
        <a:noFill/>
        <a:ln w="127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s-MX" sz="1400" kern="1200"/>
        </a:p>
      </dsp:txBody>
      <dsp:txXfrm>
        <a:off x="3834381" y="3290284"/>
        <a:ext cx="13300" cy="13300"/>
      </dsp:txXfrm>
    </dsp:sp>
    <dsp:sp modelId="{6071638D-3D74-5B40-A03A-5B59367F993E}">
      <dsp:nvSpPr>
        <dsp:cNvPr id="0" name=""/>
        <dsp:cNvSpPr/>
      </dsp:nvSpPr>
      <dsp:spPr>
        <a:xfrm>
          <a:off x="2976003" y="3429932"/>
          <a:ext cx="1738149" cy="1328548"/>
        </a:xfrm>
        <a:prstGeom prst="ellipse">
          <a:avLst/>
        </a:prstGeom>
        <a:solidFill>
          <a:schemeClr val="accent2">
            <a:hueOff val="-6901260"/>
            <a:satOff val="30573"/>
            <a:lumOff val="-1124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MX" sz="1400" b="1" kern="1200" dirty="0"/>
            <a:t>Libertad de expresión </a:t>
          </a:r>
        </a:p>
      </dsp:txBody>
      <dsp:txXfrm>
        <a:off x="3230549" y="3624493"/>
        <a:ext cx="1229057" cy="939426"/>
      </dsp:txXfrm>
    </dsp:sp>
    <dsp:sp modelId="{B85A3F67-A46E-8D4C-A7BB-8A4099B96A80}">
      <dsp:nvSpPr>
        <dsp:cNvPr id="0" name=""/>
        <dsp:cNvSpPr/>
      </dsp:nvSpPr>
      <dsp:spPr>
        <a:xfrm rot="10830339">
          <a:off x="2559524" y="2355338"/>
          <a:ext cx="516182" cy="30216"/>
        </a:xfrm>
        <a:custGeom>
          <a:avLst/>
          <a:gdLst/>
          <a:ahLst/>
          <a:cxnLst/>
          <a:rect l="0" t="0" r="0" b="0"/>
          <a:pathLst>
            <a:path>
              <a:moveTo>
                <a:pt x="0" y="15108"/>
              </a:moveTo>
              <a:lnTo>
                <a:pt x="516182" y="15108"/>
              </a:lnTo>
            </a:path>
          </a:pathLst>
        </a:custGeom>
        <a:noFill/>
        <a:ln w="127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s-MX" sz="1400" kern="1200"/>
        </a:p>
      </dsp:txBody>
      <dsp:txXfrm rot="10800000">
        <a:off x="2804711" y="2357542"/>
        <a:ext cx="25809" cy="25809"/>
      </dsp:txXfrm>
    </dsp:sp>
    <dsp:sp modelId="{856E392E-C3F1-7340-8566-D05734AF23BA}">
      <dsp:nvSpPr>
        <dsp:cNvPr id="0" name=""/>
        <dsp:cNvSpPr/>
      </dsp:nvSpPr>
      <dsp:spPr>
        <a:xfrm>
          <a:off x="845373" y="1630780"/>
          <a:ext cx="1714206" cy="1459649"/>
        </a:xfrm>
        <a:prstGeom prst="ellipse">
          <a:avLst/>
        </a:prstGeom>
        <a:solidFill>
          <a:schemeClr val="accent2">
            <a:hueOff val="-10351890"/>
            <a:satOff val="45859"/>
            <a:lumOff val="-1686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MX" sz="1400" b="1" kern="1200" dirty="0"/>
            <a:t>Apatía política </a:t>
          </a:r>
        </a:p>
      </dsp:txBody>
      <dsp:txXfrm>
        <a:off x="1096413" y="1844541"/>
        <a:ext cx="1212126" cy="103212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782334-2A0D-4026-8A0D-1A9A995D749B}">
      <dsp:nvSpPr>
        <dsp:cNvPr id="0" name=""/>
        <dsp:cNvSpPr/>
      </dsp:nvSpPr>
      <dsp:spPr>
        <a:xfrm>
          <a:off x="0" y="348086"/>
          <a:ext cx="6248400" cy="1353690"/>
        </a:xfrm>
        <a:prstGeom prst="roundRect">
          <a:avLst>
            <a:gd name="adj" fmla="val 10000"/>
          </a:avLst>
        </a:prstGeom>
        <a:gradFill rotWithShape="1">
          <a:gsLst>
            <a:gs pos="0">
              <a:schemeClr val="accent3">
                <a:tint val="97000"/>
                <a:satMod val="100000"/>
                <a:lumMod val="102000"/>
              </a:schemeClr>
            </a:gs>
            <a:gs pos="50000">
              <a:schemeClr val="accent3">
                <a:shade val="100000"/>
                <a:satMod val="103000"/>
                <a:lumMod val="100000"/>
              </a:schemeClr>
            </a:gs>
            <a:gs pos="100000">
              <a:schemeClr val="accent3">
                <a:shade val="93000"/>
                <a:satMod val="110000"/>
                <a:lumMod val="99000"/>
              </a:schemeClr>
            </a:gs>
          </a:gsLst>
          <a:lin ang="5400000" scaled="0"/>
        </a:gradFill>
        <a:ln w="6350" cap="flat" cmpd="sng" algn="ctr">
          <a:solidFill>
            <a:schemeClr val="accent3"/>
          </a:solidFill>
          <a:prstDash val="solid"/>
        </a:ln>
        <a:effectLst/>
      </dsp:spPr>
      <dsp:style>
        <a:lnRef idx="1">
          <a:schemeClr val="accent3"/>
        </a:lnRef>
        <a:fillRef idx="3">
          <a:schemeClr val="accent3"/>
        </a:fillRef>
        <a:effectRef idx="2">
          <a:schemeClr val="accent3"/>
        </a:effectRef>
        <a:fontRef idx="minor">
          <a:schemeClr val="lt1"/>
        </a:fontRef>
      </dsp:style>
    </dsp:sp>
    <dsp:sp modelId="{39F60374-ABDD-4520-94D5-2577EB3CB6F8}">
      <dsp:nvSpPr>
        <dsp:cNvPr id="0" name=""/>
        <dsp:cNvSpPr/>
      </dsp:nvSpPr>
      <dsp:spPr>
        <a:xfrm>
          <a:off x="409491" y="614695"/>
          <a:ext cx="744529" cy="74452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DC2B5D-6FC2-4B62-AD9D-877D832B361A}">
      <dsp:nvSpPr>
        <dsp:cNvPr id="0" name=""/>
        <dsp:cNvSpPr/>
      </dsp:nvSpPr>
      <dsp:spPr>
        <a:xfrm>
          <a:off x="1645354" y="343214"/>
          <a:ext cx="4603032" cy="1362123"/>
        </a:xfrm>
        <a:prstGeom prst="rect">
          <a:avLst/>
        </a:prstGeom>
        <a:solidFill>
          <a:schemeClr val="accent1">
            <a:lumMod val="60000"/>
            <a:lumOff val="4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33624" tIns="133624" rIns="133624" bIns="133624" numCol="1" spcCol="1270" anchor="ctr" anchorCtr="0">
          <a:noAutofit/>
        </a:bodyPr>
        <a:lstStyle/>
        <a:p>
          <a:pPr marL="0" lvl="0" indent="0" algn="l" defTabSz="889000">
            <a:lnSpc>
              <a:spcPct val="100000"/>
            </a:lnSpc>
            <a:spcBef>
              <a:spcPct val="0"/>
            </a:spcBef>
            <a:spcAft>
              <a:spcPct val="35000"/>
            </a:spcAft>
            <a:buNone/>
          </a:pPr>
          <a:r>
            <a:rPr lang="es-MX" sz="2000" b="1" i="0" kern="1200" cap="none" dirty="0"/>
            <a:t>Los citilabs nacen de la necesidad y el interés de la ciudadanía por las cuestiones coyunturales del contexto.</a:t>
          </a:r>
          <a:endParaRPr lang="en-US" sz="2000" b="1" i="0" kern="1200" cap="none" dirty="0"/>
        </a:p>
      </dsp:txBody>
      <dsp:txXfrm>
        <a:off x="1645354" y="343214"/>
        <a:ext cx="4603032" cy="1362123"/>
      </dsp:txXfrm>
    </dsp:sp>
    <dsp:sp modelId="{647FDE97-1C4A-4E4F-A0C2-AF4B6C9DBED3}">
      <dsp:nvSpPr>
        <dsp:cNvPr id="0" name=""/>
        <dsp:cNvSpPr/>
      </dsp:nvSpPr>
      <dsp:spPr>
        <a:xfrm>
          <a:off x="0" y="2200380"/>
          <a:ext cx="6248400" cy="1353690"/>
        </a:xfrm>
        <a:prstGeom prst="roundRect">
          <a:avLst>
            <a:gd name="adj" fmla="val 10000"/>
          </a:avLst>
        </a:prstGeom>
        <a:gradFill rotWithShape="1">
          <a:gsLst>
            <a:gs pos="0">
              <a:schemeClr val="accent3">
                <a:tint val="97000"/>
                <a:satMod val="100000"/>
                <a:lumMod val="102000"/>
              </a:schemeClr>
            </a:gs>
            <a:gs pos="50000">
              <a:schemeClr val="accent3">
                <a:shade val="100000"/>
                <a:satMod val="103000"/>
                <a:lumMod val="100000"/>
              </a:schemeClr>
            </a:gs>
            <a:gs pos="100000">
              <a:schemeClr val="accent3">
                <a:shade val="93000"/>
                <a:satMod val="110000"/>
                <a:lumMod val="99000"/>
              </a:schemeClr>
            </a:gs>
          </a:gsLst>
          <a:lin ang="5400000" scaled="0"/>
        </a:gradFill>
        <a:ln w="6350" cap="flat" cmpd="sng" algn="ctr">
          <a:solidFill>
            <a:schemeClr val="accent3"/>
          </a:solidFill>
          <a:prstDash val="solid"/>
        </a:ln>
        <a:effectLst/>
      </dsp:spPr>
      <dsp:style>
        <a:lnRef idx="1">
          <a:schemeClr val="accent3"/>
        </a:lnRef>
        <a:fillRef idx="3">
          <a:schemeClr val="accent3"/>
        </a:fillRef>
        <a:effectRef idx="2">
          <a:schemeClr val="accent3"/>
        </a:effectRef>
        <a:fontRef idx="minor">
          <a:schemeClr val="lt1"/>
        </a:fontRef>
      </dsp:style>
    </dsp:sp>
    <dsp:sp modelId="{2691B9E3-AF77-4FA7-97C8-AA6656CFD7AD}">
      <dsp:nvSpPr>
        <dsp:cNvPr id="0" name=""/>
        <dsp:cNvSpPr/>
      </dsp:nvSpPr>
      <dsp:spPr>
        <a:xfrm>
          <a:off x="409491" y="2434676"/>
          <a:ext cx="744529" cy="74452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F28FEF-BD43-4153-AB1A-6AE5AFFAB941}">
      <dsp:nvSpPr>
        <dsp:cNvPr id="0" name=""/>
        <dsp:cNvSpPr/>
      </dsp:nvSpPr>
      <dsp:spPr>
        <a:xfrm>
          <a:off x="1624942" y="2196774"/>
          <a:ext cx="4623457" cy="1463926"/>
        </a:xfrm>
        <a:prstGeom prst="rect">
          <a:avLst/>
        </a:prstGeom>
        <a:solidFill>
          <a:schemeClr val="accent1">
            <a:lumMod val="60000"/>
            <a:lumOff val="4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33624" tIns="133624" rIns="133624" bIns="133624" numCol="1" spcCol="1270" anchor="ctr" anchorCtr="0">
          <a:noAutofit/>
        </a:bodyPr>
        <a:lstStyle/>
        <a:p>
          <a:pPr marL="0" lvl="0" indent="0" algn="just" defTabSz="800100">
            <a:lnSpc>
              <a:spcPct val="100000"/>
            </a:lnSpc>
            <a:spcBef>
              <a:spcPct val="0"/>
            </a:spcBef>
            <a:spcAft>
              <a:spcPct val="35000"/>
            </a:spcAft>
            <a:buNone/>
          </a:pPr>
          <a:r>
            <a:rPr lang="es-MX" sz="1800" b="1" i="0" kern="1200" cap="none" dirty="0"/>
            <a:t>La integración de personas en grupos de trabajo para llevar a cabo una idea o propuesta, a través del reto o problema. </a:t>
          </a:r>
          <a:endParaRPr lang="en-US" sz="1800" b="1" i="0" kern="1200" cap="none" dirty="0"/>
        </a:p>
      </dsp:txBody>
      <dsp:txXfrm>
        <a:off x="1624942" y="2196774"/>
        <a:ext cx="4623457" cy="1463926"/>
      </dsp:txXfrm>
    </dsp:sp>
    <dsp:sp modelId="{3C44B038-95DB-4A89-A91F-CE121F6D4635}">
      <dsp:nvSpPr>
        <dsp:cNvPr id="0" name=""/>
        <dsp:cNvSpPr/>
      </dsp:nvSpPr>
      <dsp:spPr>
        <a:xfrm>
          <a:off x="147873" y="4119330"/>
          <a:ext cx="5882877" cy="1353690"/>
        </a:xfrm>
        <a:prstGeom prst="roundRect">
          <a:avLst>
            <a:gd name="adj" fmla="val 10000"/>
          </a:avLst>
        </a:prstGeom>
        <a:solidFill>
          <a:schemeClr val="accent3"/>
        </a:solidFill>
        <a:ln w="127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sp>
    <dsp:sp modelId="{8A14B37D-FE8D-4CF7-BA6F-3B300246DA26}">
      <dsp:nvSpPr>
        <dsp:cNvPr id="0" name=""/>
        <dsp:cNvSpPr/>
      </dsp:nvSpPr>
      <dsp:spPr>
        <a:xfrm>
          <a:off x="319487" y="4163560"/>
          <a:ext cx="744529" cy="74452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46D327-9929-4FC2-862A-7BC0E4E50597}">
      <dsp:nvSpPr>
        <dsp:cNvPr id="0" name=""/>
        <dsp:cNvSpPr/>
      </dsp:nvSpPr>
      <dsp:spPr>
        <a:xfrm>
          <a:off x="1624926" y="4210427"/>
          <a:ext cx="4623457" cy="1262593"/>
        </a:xfrm>
        <a:prstGeom prst="rect">
          <a:avLst/>
        </a:prstGeom>
        <a:solidFill>
          <a:schemeClr val="accent1">
            <a:lumMod val="60000"/>
            <a:lumOff val="4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33624" tIns="133624" rIns="133624" bIns="133624" numCol="1" spcCol="1270" anchor="ctr" anchorCtr="0">
          <a:noAutofit/>
        </a:bodyPr>
        <a:lstStyle/>
        <a:p>
          <a:pPr marL="0" lvl="0" indent="0" algn="just" defTabSz="800100">
            <a:lnSpc>
              <a:spcPct val="100000"/>
            </a:lnSpc>
            <a:spcBef>
              <a:spcPct val="0"/>
            </a:spcBef>
            <a:spcAft>
              <a:spcPct val="35000"/>
            </a:spcAft>
            <a:buNone/>
          </a:pPr>
          <a:r>
            <a:rPr lang="es-MX" sz="1800" b="1" i="1" kern="1200" cap="none" dirty="0"/>
            <a:t>La intención es facilitar el aprendizaje mediante el trabajo colaborativo  y con resolver de diferentes formas un problema.</a:t>
          </a:r>
          <a:endParaRPr lang="en-US" sz="1800" b="1" kern="1200" cap="none" dirty="0"/>
        </a:p>
      </dsp:txBody>
      <dsp:txXfrm>
        <a:off x="1624926" y="4210427"/>
        <a:ext cx="4623457" cy="126259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128359-3811-4366-AB82-911BFDF16F70}">
      <dsp:nvSpPr>
        <dsp:cNvPr id="0" name=""/>
        <dsp:cNvSpPr/>
      </dsp:nvSpPr>
      <dsp:spPr>
        <a:xfrm>
          <a:off x="0" y="4741"/>
          <a:ext cx="5406886" cy="1010002"/>
        </a:xfrm>
        <a:prstGeom prst="roundRect">
          <a:avLst>
            <a:gd name="adj" fmla="val 10000"/>
          </a:avLst>
        </a:prstGeom>
        <a:solidFill>
          <a:srgbClr val="00B050"/>
        </a:solidFill>
        <a:ln>
          <a:noFill/>
        </a:ln>
        <a:effectLst/>
      </dsp:spPr>
      <dsp:style>
        <a:lnRef idx="0">
          <a:scrgbClr r="0" g="0" b="0"/>
        </a:lnRef>
        <a:fillRef idx="1">
          <a:scrgbClr r="0" g="0" b="0"/>
        </a:fillRef>
        <a:effectRef idx="0">
          <a:scrgbClr r="0" g="0" b="0"/>
        </a:effectRef>
        <a:fontRef idx="minor"/>
      </dsp:style>
    </dsp:sp>
    <dsp:sp modelId="{B573CA3A-A59D-49A5-BDCA-C5DEA60797C2}">
      <dsp:nvSpPr>
        <dsp:cNvPr id="0" name=""/>
        <dsp:cNvSpPr/>
      </dsp:nvSpPr>
      <dsp:spPr>
        <a:xfrm>
          <a:off x="305525" y="231992"/>
          <a:ext cx="555501" cy="55550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3C0DB0-C564-421D-BAB7-DAFE10BA1873}">
      <dsp:nvSpPr>
        <dsp:cNvPr id="0" name=""/>
        <dsp:cNvSpPr/>
      </dsp:nvSpPr>
      <dsp:spPr>
        <a:xfrm>
          <a:off x="1166552" y="4741"/>
          <a:ext cx="4240333" cy="10100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892" tIns="106892" rIns="106892" bIns="106892" numCol="1" spcCol="1270" anchor="ctr" anchorCtr="0">
          <a:noAutofit/>
        </a:bodyPr>
        <a:lstStyle/>
        <a:p>
          <a:pPr marL="0" lvl="0" indent="0" algn="just" defTabSz="711200">
            <a:lnSpc>
              <a:spcPct val="100000"/>
            </a:lnSpc>
            <a:spcBef>
              <a:spcPct val="0"/>
            </a:spcBef>
            <a:spcAft>
              <a:spcPct val="35000"/>
            </a:spcAft>
            <a:buNone/>
          </a:pPr>
          <a:r>
            <a:rPr lang="es-MX" sz="1600" b="1" kern="1200" dirty="0"/>
            <a:t>Analizar sobre la participación de los actores de una comunidad a través los laboratorios ciudadanos, </a:t>
          </a:r>
          <a:endParaRPr lang="en-US" sz="1600" b="1" kern="1200" dirty="0"/>
        </a:p>
      </dsp:txBody>
      <dsp:txXfrm>
        <a:off x="1166552" y="4741"/>
        <a:ext cx="4240333" cy="1010002"/>
      </dsp:txXfrm>
    </dsp:sp>
    <dsp:sp modelId="{B02C76F4-77DB-4835-AB4E-942D7BE4A5D7}">
      <dsp:nvSpPr>
        <dsp:cNvPr id="0" name=""/>
        <dsp:cNvSpPr/>
      </dsp:nvSpPr>
      <dsp:spPr>
        <a:xfrm>
          <a:off x="0" y="1267244"/>
          <a:ext cx="5406886" cy="1010002"/>
        </a:xfrm>
        <a:prstGeom prst="roundRect">
          <a:avLst>
            <a:gd name="adj" fmla="val 10000"/>
          </a:avLst>
        </a:prstGeom>
        <a:solidFill>
          <a:srgbClr val="00B050"/>
        </a:solidFill>
        <a:ln>
          <a:noFill/>
        </a:ln>
        <a:effectLst/>
      </dsp:spPr>
      <dsp:style>
        <a:lnRef idx="0">
          <a:scrgbClr r="0" g="0" b="0"/>
        </a:lnRef>
        <a:fillRef idx="1">
          <a:scrgbClr r="0" g="0" b="0"/>
        </a:fillRef>
        <a:effectRef idx="0">
          <a:scrgbClr r="0" g="0" b="0"/>
        </a:effectRef>
        <a:fontRef idx="minor"/>
      </dsp:style>
    </dsp:sp>
    <dsp:sp modelId="{9E8F3F7E-C870-4E8D-82FB-724CB335EC84}">
      <dsp:nvSpPr>
        <dsp:cNvPr id="0" name=""/>
        <dsp:cNvSpPr/>
      </dsp:nvSpPr>
      <dsp:spPr>
        <a:xfrm>
          <a:off x="305525" y="1494495"/>
          <a:ext cx="555501" cy="55550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C1AAB3-1DB3-46C5-BA9D-08F506101B07}">
      <dsp:nvSpPr>
        <dsp:cNvPr id="0" name=""/>
        <dsp:cNvSpPr/>
      </dsp:nvSpPr>
      <dsp:spPr>
        <a:xfrm>
          <a:off x="1166552" y="1267244"/>
          <a:ext cx="4240333" cy="10100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892" tIns="106892" rIns="106892" bIns="106892" numCol="1" spcCol="1270" anchor="ctr" anchorCtr="0">
          <a:noAutofit/>
        </a:bodyPr>
        <a:lstStyle/>
        <a:p>
          <a:pPr marL="0" lvl="0" indent="0" algn="l" defTabSz="800100">
            <a:lnSpc>
              <a:spcPct val="100000"/>
            </a:lnSpc>
            <a:spcBef>
              <a:spcPct val="0"/>
            </a:spcBef>
            <a:spcAft>
              <a:spcPct val="35000"/>
            </a:spcAft>
            <a:buNone/>
          </a:pPr>
          <a:r>
            <a:rPr lang="es-MX" sz="1800" b="1" kern="1200" dirty="0"/>
            <a:t>Mediante tres fases: </a:t>
          </a:r>
          <a:endParaRPr lang="en-US" sz="1800" b="1" kern="1200" dirty="0"/>
        </a:p>
      </dsp:txBody>
      <dsp:txXfrm>
        <a:off x="1166552" y="1267244"/>
        <a:ext cx="4240333" cy="1010002"/>
      </dsp:txXfrm>
    </dsp:sp>
    <dsp:sp modelId="{04FAC3CC-EBAF-41F5-9E43-51F52681D250}">
      <dsp:nvSpPr>
        <dsp:cNvPr id="0" name=""/>
        <dsp:cNvSpPr/>
      </dsp:nvSpPr>
      <dsp:spPr>
        <a:xfrm>
          <a:off x="0" y="2529747"/>
          <a:ext cx="5406886" cy="1010002"/>
        </a:xfrm>
        <a:prstGeom prst="roundRect">
          <a:avLst>
            <a:gd name="adj" fmla="val 10000"/>
          </a:avLst>
        </a:prstGeom>
        <a:solidFill>
          <a:srgbClr val="00B050"/>
        </a:solidFill>
        <a:ln>
          <a:noFill/>
        </a:ln>
        <a:effectLst/>
      </dsp:spPr>
      <dsp:style>
        <a:lnRef idx="0">
          <a:scrgbClr r="0" g="0" b="0"/>
        </a:lnRef>
        <a:fillRef idx="1">
          <a:scrgbClr r="0" g="0" b="0"/>
        </a:fillRef>
        <a:effectRef idx="0">
          <a:scrgbClr r="0" g="0" b="0"/>
        </a:effectRef>
        <a:fontRef idx="minor"/>
      </dsp:style>
    </dsp:sp>
    <dsp:sp modelId="{477AEA71-931B-4134-84A4-3985E8CBFBEB}">
      <dsp:nvSpPr>
        <dsp:cNvPr id="0" name=""/>
        <dsp:cNvSpPr/>
      </dsp:nvSpPr>
      <dsp:spPr>
        <a:xfrm>
          <a:off x="305525" y="2756997"/>
          <a:ext cx="555501" cy="55550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7E88E8-C7B2-420A-B728-D78722360653}">
      <dsp:nvSpPr>
        <dsp:cNvPr id="0" name=""/>
        <dsp:cNvSpPr/>
      </dsp:nvSpPr>
      <dsp:spPr>
        <a:xfrm>
          <a:off x="1166552" y="2529747"/>
          <a:ext cx="4240333" cy="10100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892" tIns="106892" rIns="106892" bIns="106892" numCol="1" spcCol="1270" anchor="ctr" anchorCtr="0">
          <a:noAutofit/>
        </a:bodyPr>
        <a:lstStyle/>
        <a:p>
          <a:pPr marL="0" lvl="0" indent="0" algn="ctr" defTabSz="800100">
            <a:lnSpc>
              <a:spcPct val="100000"/>
            </a:lnSpc>
            <a:spcBef>
              <a:spcPct val="0"/>
            </a:spcBef>
            <a:spcAft>
              <a:spcPct val="35000"/>
            </a:spcAft>
            <a:buNone/>
          </a:pPr>
          <a:r>
            <a:rPr lang="es-MX" sz="1800" b="1" kern="1200" dirty="0"/>
            <a:t>1. Identificar su noción de participación y ciudadanía;</a:t>
          </a:r>
          <a:endParaRPr lang="en-US" sz="1800" b="1" kern="1200" dirty="0"/>
        </a:p>
      </dsp:txBody>
      <dsp:txXfrm>
        <a:off x="1166552" y="2529747"/>
        <a:ext cx="4240333" cy="1010002"/>
      </dsp:txXfrm>
    </dsp:sp>
    <dsp:sp modelId="{F5727639-9D2D-4A7D-BB9F-FF649EDA7798}">
      <dsp:nvSpPr>
        <dsp:cNvPr id="0" name=""/>
        <dsp:cNvSpPr/>
      </dsp:nvSpPr>
      <dsp:spPr>
        <a:xfrm>
          <a:off x="0" y="3635497"/>
          <a:ext cx="5406886" cy="1010002"/>
        </a:xfrm>
        <a:prstGeom prst="roundRect">
          <a:avLst>
            <a:gd name="adj" fmla="val 10000"/>
          </a:avLst>
        </a:prstGeom>
        <a:solidFill>
          <a:srgbClr val="00B050"/>
        </a:solidFill>
        <a:ln>
          <a:noFill/>
        </a:ln>
        <a:effectLst/>
      </dsp:spPr>
      <dsp:style>
        <a:lnRef idx="0">
          <a:scrgbClr r="0" g="0" b="0"/>
        </a:lnRef>
        <a:fillRef idx="1">
          <a:scrgbClr r="0" g="0" b="0"/>
        </a:fillRef>
        <a:effectRef idx="0">
          <a:scrgbClr r="0" g="0" b="0"/>
        </a:effectRef>
        <a:fontRef idx="minor"/>
      </dsp:style>
    </dsp:sp>
    <dsp:sp modelId="{04B22439-5038-4267-98AA-2B86FF6BF430}">
      <dsp:nvSpPr>
        <dsp:cNvPr id="0" name=""/>
        <dsp:cNvSpPr/>
      </dsp:nvSpPr>
      <dsp:spPr>
        <a:xfrm>
          <a:off x="305525" y="3918610"/>
          <a:ext cx="555501" cy="55550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86B243-C457-40D3-94B4-787994B3D365}">
      <dsp:nvSpPr>
        <dsp:cNvPr id="0" name=""/>
        <dsp:cNvSpPr/>
      </dsp:nvSpPr>
      <dsp:spPr>
        <a:xfrm>
          <a:off x="1087046" y="3691361"/>
          <a:ext cx="4240333" cy="10100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892" tIns="106892" rIns="106892" bIns="106892" numCol="1" spcCol="1270" anchor="ctr" anchorCtr="0">
          <a:noAutofit/>
        </a:bodyPr>
        <a:lstStyle/>
        <a:p>
          <a:pPr marL="0" lvl="0" indent="0" algn="ctr" defTabSz="800100">
            <a:lnSpc>
              <a:spcPct val="100000"/>
            </a:lnSpc>
            <a:spcBef>
              <a:spcPct val="0"/>
            </a:spcBef>
            <a:spcAft>
              <a:spcPct val="35000"/>
            </a:spcAft>
            <a:buNone/>
          </a:pPr>
          <a:r>
            <a:rPr lang="es-MX" sz="1800" b="1" kern="1200" dirty="0"/>
            <a:t>2. Comprender los tipos de participación de los actores </a:t>
          </a:r>
          <a:endParaRPr lang="en-US" sz="1800" b="1" kern="1200" dirty="0"/>
        </a:p>
      </dsp:txBody>
      <dsp:txXfrm>
        <a:off x="1087046" y="3691361"/>
        <a:ext cx="4240333" cy="1010002"/>
      </dsp:txXfrm>
    </dsp:sp>
    <dsp:sp modelId="{A487FDF0-88A7-44A0-B19E-CF869D8D2C35}">
      <dsp:nvSpPr>
        <dsp:cNvPr id="0" name=""/>
        <dsp:cNvSpPr/>
      </dsp:nvSpPr>
      <dsp:spPr>
        <a:xfrm>
          <a:off x="0" y="5054752"/>
          <a:ext cx="5406886" cy="1010002"/>
        </a:xfrm>
        <a:prstGeom prst="roundRect">
          <a:avLst>
            <a:gd name="adj" fmla="val 10000"/>
          </a:avLst>
        </a:prstGeom>
        <a:solidFill>
          <a:srgbClr val="00B050"/>
        </a:solidFill>
        <a:ln>
          <a:noFill/>
        </a:ln>
        <a:effectLst/>
      </dsp:spPr>
      <dsp:style>
        <a:lnRef idx="0">
          <a:scrgbClr r="0" g="0" b="0"/>
        </a:lnRef>
        <a:fillRef idx="1">
          <a:scrgbClr r="0" g="0" b="0"/>
        </a:fillRef>
        <a:effectRef idx="0">
          <a:scrgbClr r="0" g="0" b="0"/>
        </a:effectRef>
        <a:fontRef idx="minor"/>
      </dsp:style>
    </dsp:sp>
    <dsp:sp modelId="{040451CD-153E-49C6-9675-D65A7A289CDA}">
      <dsp:nvSpPr>
        <dsp:cNvPr id="0" name=""/>
        <dsp:cNvSpPr/>
      </dsp:nvSpPr>
      <dsp:spPr>
        <a:xfrm>
          <a:off x="305525" y="5282003"/>
          <a:ext cx="555501" cy="55550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CECB13-D947-4E63-A985-3FCD2DB24D62}">
      <dsp:nvSpPr>
        <dsp:cNvPr id="0" name=""/>
        <dsp:cNvSpPr/>
      </dsp:nvSpPr>
      <dsp:spPr>
        <a:xfrm>
          <a:off x="1166552" y="5054752"/>
          <a:ext cx="4240333" cy="10100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892" tIns="106892" rIns="106892" bIns="106892" numCol="1" spcCol="1270" anchor="ctr" anchorCtr="0">
          <a:noAutofit/>
        </a:bodyPr>
        <a:lstStyle/>
        <a:p>
          <a:pPr marL="0" lvl="0" indent="0" algn="ctr" defTabSz="800100">
            <a:lnSpc>
              <a:spcPct val="100000"/>
            </a:lnSpc>
            <a:spcBef>
              <a:spcPct val="0"/>
            </a:spcBef>
            <a:spcAft>
              <a:spcPct val="35000"/>
            </a:spcAft>
            <a:buNone/>
          </a:pPr>
          <a:r>
            <a:rPr lang="es-MX" sz="1800" b="1" kern="1200" dirty="0"/>
            <a:t>3. Interpretar la organización y participación a través de una experiencia social.</a:t>
          </a:r>
          <a:endParaRPr lang="en-US" sz="1800" b="1" kern="1200" dirty="0"/>
        </a:p>
      </dsp:txBody>
      <dsp:txXfrm>
        <a:off x="1166552" y="5054752"/>
        <a:ext cx="4240333" cy="101000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782AAB-C18E-DC47-8544-E8FF16BFD117}">
      <dsp:nvSpPr>
        <dsp:cNvPr id="0" name=""/>
        <dsp:cNvSpPr/>
      </dsp:nvSpPr>
      <dsp:spPr>
        <a:xfrm>
          <a:off x="0" y="3362"/>
          <a:ext cx="479393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E64CBF-B672-D747-9D4F-7A823FCD2263}">
      <dsp:nvSpPr>
        <dsp:cNvPr id="0" name=""/>
        <dsp:cNvSpPr/>
      </dsp:nvSpPr>
      <dsp:spPr>
        <a:xfrm>
          <a:off x="0" y="3362"/>
          <a:ext cx="4793933" cy="19323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s-ES_tradnl" sz="2800" kern="1200" dirty="0"/>
            <a:t>La importancia de la Participación</a:t>
          </a:r>
          <a:endParaRPr lang="en-US" sz="2800" kern="1200" dirty="0"/>
        </a:p>
      </dsp:txBody>
      <dsp:txXfrm>
        <a:off x="0" y="3362"/>
        <a:ext cx="4793933" cy="1932366"/>
      </dsp:txXfrm>
    </dsp:sp>
    <dsp:sp modelId="{279D0FDD-6B21-A84A-B163-E39060E1733C}">
      <dsp:nvSpPr>
        <dsp:cNvPr id="0" name=""/>
        <dsp:cNvSpPr/>
      </dsp:nvSpPr>
      <dsp:spPr>
        <a:xfrm>
          <a:off x="0" y="83730"/>
          <a:ext cx="479393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D6EC74-CDA4-6F4B-94E6-28FF71130662}">
      <dsp:nvSpPr>
        <dsp:cNvPr id="0" name=""/>
        <dsp:cNvSpPr/>
      </dsp:nvSpPr>
      <dsp:spPr>
        <a:xfrm>
          <a:off x="0" y="1280309"/>
          <a:ext cx="4789251" cy="3309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a:lnSpc>
              <a:spcPct val="90000"/>
            </a:lnSpc>
            <a:spcBef>
              <a:spcPct val="0"/>
            </a:spcBef>
            <a:spcAft>
              <a:spcPct val="35000"/>
            </a:spcAft>
            <a:buNone/>
          </a:pPr>
          <a:r>
            <a:rPr lang="es-MX" sz="1800" kern="1200" dirty="0"/>
            <a:t>La </a:t>
          </a:r>
          <a:r>
            <a:rPr lang="es-MX" sz="1800" b="1" i="1" kern="1200" dirty="0"/>
            <a:t>participación</a:t>
          </a:r>
          <a:r>
            <a:rPr lang="es-MX" sz="1800" kern="1200" dirty="0"/>
            <a:t> es un componente sustancial en el desarrollo y plenitud de los individuos, porque tiene como principio la </a:t>
          </a:r>
          <a:r>
            <a:rPr lang="es-MX" sz="1800" b="1" i="1" kern="1200" dirty="0"/>
            <a:t>interacción simbólico-reflexiva</a:t>
          </a:r>
          <a:r>
            <a:rPr lang="es-MX" sz="1800" kern="1200" dirty="0"/>
            <a:t>, y constituye una fundamentación comunitaria y comunicativa consensual para la </a:t>
          </a:r>
          <a:r>
            <a:rPr lang="es-MX" sz="1800" b="1" i="1" kern="1200" dirty="0"/>
            <a:t>organización social. </a:t>
          </a:r>
        </a:p>
        <a:p>
          <a:pPr marL="0" lvl="0" indent="0" algn="just" defTabSz="800100">
            <a:lnSpc>
              <a:spcPct val="90000"/>
            </a:lnSpc>
            <a:spcBef>
              <a:spcPct val="0"/>
            </a:spcBef>
            <a:spcAft>
              <a:spcPct val="35000"/>
            </a:spcAft>
            <a:buNone/>
          </a:pPr>
          <a:endParaRPr lang="es-MX" sz="1800" kern="1200" dirty="0"/>
        </a:p>
        <a:p>
          <a:pPr marL="0" lvl="0" indent="0" algn="just" defTabSz="800100">
            <a:lnSpc>
              <a:spcPct val="90000"/>
            </a:lnSpc>
            <a:spcBef>
              <a:spcPct val="0"/>
            </a:spcBef>
            <a:spcAft>
              <a:spcPct val="35000"/>
            </a:spcAft>
            <a:buNone/>
          </a:pPr>
          <a:r>
            <a:rPr lang="es-MX" sz="1800" kern="1200" dirty="0"/>
            <a:t>La interacción es determinante para la configuración de la </a:t>
          </a:r>
          <a:r>
            <a:rPr lang="es-MX" sz="1800" b="1" i="1" kern="1200" dirty="0"/>
            <a:t>subjetividad </a:t>
          </a:r>
          <a:r>
            <a:rPr lang="es-MX" sz="1800" kern="1200" dirty="0"/>
            <a:t>y de sujetos, que objetivan el panorama de la realidad social, mediante el </a:t>
          </a:r>
          <a:r>
            <a:rPr lang="es-MX" sz="1800" b="1" i="1" kern="1200" dirty="0"/>
            <a:t>intercambio de relaciones </a:t>
          </a:r>
          <a:r>
            <a:rPr lang="es-MX" sz="1800" kern="1200" dirty="0"/>
            <a:t>(Berger y Luckmann, 1972).</a:t>
          </a:r>
          <a:endParaRPr lang="en-US" sz="1800" kern="1200" dirty="0"/>
        </a:p>
      </dsp:txBody>
      <dsp:txXfrm>
        <a:off x="0" y="1280309"/>
        <a:ext cx="4789251" cy="330956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FBADD1-590B-4A32-A999-290995BE993F}">
      <dsp:nvSpPr>
        <dsp:cNvPr id="0" name=""/>
        <dsp:cNvSpPr/>
      </dsp:nvSpPr>
      <dsp:spPr>
        <a:xfrm>
          <a:off x="834062" y="518469"/>
          <a:ext cx="912450" cy="9124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2E9AF4-FACC-4039-9434-CDA28028C47B}">
      <dsp:nvSpPr>
        <dsp:cNvPr id="0" name=""/>
        <dsp:cNvSpPr/>
      </dsp:nvSpPr>
      <dsp:spPr>
        <a:xfrm>
          <a:off x="361717" y="1774240"/>
          <a:ext cx="2336723" cy="833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s-ES_tradnl" sz="1400" b="0" kern="1200" dirty="0"/>
            <a:t>Investigación documental y bibliográfica sobre Laboratorios ciudadanos, ciudadanía y participación. </a:t>
          </a:r>
          <a:endParaRPr lang="en-US" sz="1400" b="0" kern="1200" dirty="0"/>
        </a:p>
      </dsp:txBody>
      <dsp:txXfrm>
        <a:off x="361717" y="1774240"/>
        <a:ext cx="2336723" cy="833312"/>
      </dsp:txXfrm>
    </dsp:sp>
    <dsp:sp modelId="{687696E4-FFF6-4A5D-9597-F105B525CA51}">
      <dsp:nvSpPr>
        <dsp:cNvPr id="0" name=""/>
        <dsp:cNvSpPr/>
      </dsp:nvSpPr>
      <dsp:spPr>
        <a:xfrm>
          <a:off x="3610891" y="518469"/>
          <a:ext cx="912450" cy="9124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FEC306-E536-4182-AEA7-A58D138F83C1}">
      <dsp:nvSpPr>
        <dsp:cNvPr id="0" name=""/>
        <dsp:cNvSpPr/>
      </dsp:nvSpPr>
      <dsp:spPr>
        <a:xfrm>
          <a:off x="3053283" y="1774240"/>
          <a:ext cx="2027666" cy="833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s-ES_tradnl" sz="1400" kern="1200" dirty="0"/>
            <a:t>1. Diagnóstico del espacio escolar y perfil de los estudiantes</a:t>
          </a:r>
          <a:endParaRPr lang="en-US" sz="1400" kern="1200" dirty="0"/>
        </a:p>
      </dsp:txBody>
      <dsp:txXfrm>
        <a:off x="3053283" y="1774240"/>
        <a:ext cx="2027666" cy="833312"/>
      </dsp:txXfrm>
    </dsp:sp>
    <dsp:sp modelId="{135B8FE8-7994-4C54-8E9D-62F0E5648BAD}">
      <dsp:nvSpPr>
        <dsp:cNvPr id="0" name=""/>
        <dsp:cNvSpPr/>
      </dsp:nvSpPr>
      <dsp:spPr>
        <a:xfrm>
          <a:off x="910795" y="3146962"/>
          <a:ext cx="912450" cy="91245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2F8466-0F6D-4354-930C-50A13A6E2390}">
      <dsp:nvSpPr>
        <dsp:cNvPr id="0" name=""/>
        <dsp:cNvSpPr/>
      </dsp:nvSpPr>
      <dsp:spPr>
        <a:xfrm>
          <a:off x="183972" y="4436506"/>
          <a:ext cx="2027666" cy="833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s-ES_tradnl" sz="1400" kern="1200" dirty="0"/>
            <a:t>2. Sesiones programadas acerca de una temática propuesta a partir del contexto escolar </a:t>
          </a:r>
          <a:endParaRPr lang="en-US" sz="1400" kern="1200" dirty="0"/>
        </a:p>
      </dsp:txBody>
      <dsp:txXfrm>
        <a:off x="183972" y="4436506"/>
        <a:ext cx="2027666" cy="833312"/>
      </dsp:txXfrm>
    </dsp:sp>
    <dsp:sp modelId="{FC648579-FC33-413D-985E-B83FDAFEABEF}">
      <dsp:nvSpPr>
        <dsp:cNvPr id="0" name=""/>
        <dsp:cNvSpPr/>
      </dsp:nvSpPr>
      <dsp:spPr>
        <a:xfrm>
          <a:off x="3456363" y="3114470"/>
          <a:ext cx="912450" cy="91245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F24CD6-BF27-4D8C-9E58-F4B1DE4D2428}">
      <dsp:nvSpPr>
        <dsp:cNvPr id="0" name=""/>
        <dsp:cNvSpPr/>
      </dsp:nvSpPr>
      <dsp:spPr>
        <a:xfrm>
          <a:off x="2496630" y="4307826"/>
          <a:ext cx="2946037" cy="833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s-ES_tradnl" sz="1400" kern="1200" dirty="0"/>
            <a:t>3. Elaboración de un seminario taller, en donde, los participantes, indaguen mediante el uso de las tic y propongan alternativas a los temas presentados</a:t>
          </a:r>
          <a:r>
            <a:rPr lang="es-ES_tradnl" sz="1200" kern="1200" dirty="0"/>
            <a:t>.  </a:t>
          </a:r>
          <a:endParaRPr lang="en-US" sz="1200" kern="1200" dirty="0"/>
        </a:p>
      </dsp:txBody>
      <dsp:txXfrm>
        <a:off x="2496630" y="4307826"/>
        <a:ext cx="2946037" cy="83331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C467F5-3B52-43CC-8490-07AB01F57218}">
      <dsp:nvSpPr>
        <dsp:cNvPr id="0" name=""/>
        <dsp:cNvSpPr/>
      </dsp:nvSpPr>
      <dsp:spPr>
        <a:xfrm>
          <a:off x="642939" y="127141"/>
          <a:ext cx="1199117" cy="1199117"/>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B90937-81B5-406B-AAB5-EECCCACB4D8C}">
      <dsp:nvSpPr>
        <dsp:cNvPr id="0" name=""/>
        <dsp:cNvSpPr/>
      </dsp:nvSpPr>
      <dsp:spPr>
        <a:xfrm>
          <a:off x="898488" y="382691"/>
          <a:ext cx="688018" cy="68801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AD06504-66C5-4D11-86DD-77273079495F}">
      <dsp:nvSpPr>
        <dsp:cNvPr id="0" name=""/>
        <dsp:cNvSpPr/>
      </dsp:nvSpPr>
      <dsp:spPr>
        <a:xfrm>
          <a:off x="259614" y="1699755"/>
          <a:ext cx="196576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defRPr cap="all"/>
          </a:pPr>
          <a:r>
            <a:rPr lang="es-ES_tradnl" sz="2100" kern="1200"/>
            <a:t>Cuestionario</a:t>
          </a:r>
          <a:endParaRPr lang="en-US" sz="2100" kern="1200"/>
        </a:p>
      </dsp:txBody>
      <dsp:txXfrm>
        <a:off x="259614" y="1699755"/>
        <a:ext cx="1965767" cy="720000"/>
      </dsp:txXfrm>
    </dsp:sp>
    <dsp:sp modelId="{5B5EFC44-2ED0-483E-9FD0-0A2D8EEEFD5F}">
      <dsp:nvSpPr>
        <dsp:cNvPr id="0" name=""/>
        <dsp:cNvSpPr/>
      </dsp:nvSpPr>
      <dsp:spPr>
        <a:xfrm>
          <a:off x="2952715" y="127141"/>
          <a:ext cx="1199117" cy="1199117"/>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DB2A12-E8F6-4EB7-A12F-1AA6E19717D8}">
      <dsp:nvSpPr>
        <dsp:cNvPr id="0" name=""/>
        <dsp:cNvSpPr/>
      </dsp:nvSpPr>
      <dsp:spPr>
        <a:xfrm>
          <a:off x="3208265" y="382691"/>
          <a:ext cx="688018" cy="68801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0913742-394E-4412-B5B4-3D5778BB0BDE}">
      <dsp:nvSpPr>
        <dsp:cNvPr id="0" name=""/>
        <dsp:cNvSpPr/>
      </dsp:nvSpPr>
      <dsp:spPr>
        <a:xfrm>
          <a:off x="2569390" y="1699755"/>
          <a:ext cx="196576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defRPr cap="all"/>
          </a:pPr>
          <a:r>
            <a:rPr lang="es-ES_tradnl" sz="2100" kern="1200"/>
            <a:t>Asociación de palabras</a:t>
          </a:r>
          <a:endParaRPr lang="en-US" sz="2100" kern="1200"/>
        </a:p>
      </dsp:txBody>
      <dsp:txXfrm>
        <a:off x="2569390" y="1699755"/>
        <a:ext cx="1965767" cy="720000"/>
      </dsp:txXfrm>
    </dsp:sp>
    <dsp:sp modelId="{1DDDC5B7-3B7F-4910-ACE8-3B10194F6E1C}">
      <dsp:nvSpPr>
        <dsp:cNvPr id="0" name=""/>
        <dsp:cNvSpPr/>
      </dsp:nvSpPr>
      <dsp:spPr>
        <a:xfrm>
          <a:off x="5262491" y="127141"/>
          <a:ext cx="1199117" cy="1199117"/>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D2C155-2D87-4D46-BD5E-E157FA174630}">
      <dsp:nvSpPr>
        <dsp:cNvPr id="0" name=""/>
        <dsp:cNvSpPr/>
      </dsp:nvSpPr>
      <dsp:spPr>
        <a:xfrm>
          <a:off x="5518041" y="382691"/>
          <a:ext cx="688018" cy="68801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5ACB3C1-BBA4-4232-823E-C57D92474177}">
      <dsp:nvSpPr>
        <dsp:cNvPr id="0" name=""/>
        <dsp:cNvSpPr/>
      </dsp:nvSpPr>
      <dsp:spPr>
        <a:xfrm>
          <a:off x="4879167" y="1699755"/>
          <a:ext cx="196576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defRPr cap="all"/>
          </a:pPr>
          <a:r>
            <a:rPr lang="es-ES_tradnl" sz="2100" kern="1200"/>
            <a:t>Laboratorios ciudadanos </a:t>
          </a:r>
          <a:endParaRPr lang="en-US" sz="2100" kern="1200"/>
        </a:p>
      </dsp:txBody>
      <dsp:txXfrm>
        <a:off x="4879167" y="1699755"/>
        <a:ext cx="1965767" cy="720000"/>
      </dsp:txXfrm>
    </dsp:sp>
    <dsp:sp modelId="{8A489AF7-D54A-40E0-9749-4A561F909458}">
      <dsp:nvSpPr>
        <dsp:cNvPr id="0" name=""/>
        <dsp:cNvSpPr/>
      </dsp:nvSpPr>
      <dsp:spPr>
        <a:xfrm>
          <a:off x="2952715" y="2911196"/>
          <a:ext cx="1199117" cy="1199117"/>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28B41F-7B6F-497F-A958-332EE712E2F7}">
      <dsp:nvSpPr>
        <dsp:cNvPr id="0" name=""/>
        <dsp:cNvSpPr/>
      </dsp:nvSpPr>
      <dsp:spPr>
        <a:xfrm>
          <a:off x="3208265" y="3166746"/>
          <a:ext cx="688018" cy="68801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6441FA6-9C56-4E9C-B55E-FBEF3BB06640}">
      <dsp:nvSpPr>
        <dsp:cNvPr id="0" name=""/>
        <dsp:cNvSpPr/>
      </dsp:nvSpPr>
      <dsp:spPr>
        <a:xfrm>
          <a:off x="2569390" y="4483810"/>
          <a:ext cx="196576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defRPr cap="all"/>
          </a:pPr>
          <a:r>
            <a:rPr lang="es-ES_tradnl" sz="2100" kern="1200"/>
            <a:t>Grupos focales  </a:t>
          </a:r>
          <a:endParaRPr lang="en-US" sz="2100" kern="1200"/>
        </a:p>
      </dsp:txBody>
      <dsp:txXfrm>
        <a:off x="2569390" y="4483810"/>
        <a:ext cx="1965767" cy="72000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1C26A2-CE16-41D0-8087-5616260CB32D}">
      <dsp:nvSpPr>
        <dsp:cNvPr id="0" name=""/>
        <dsp:cNvSpPr/>
      </dsp:nvSpPr>
      <dsp:spPr>
        <a:xfrm>
          <a:off x="0" y="3974"/>
          <a:ext cx="7728267" cy="84656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2A41D5-7B3E-48DF-9974-1D142FBB4226}">
      <dsp:nvSpPr>
        <dsp:cNvPr id="0" name=""/>
        <dsp:cNvSpPr/>
      </dsp:nvSpPr>
      <dsp:spPr>
        <a:xfrm>
          <a:off x="256085" y="194451"/>
          <a:ext cx="465609" cy="46560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62281B5-DA7C-4D26-8EFE-6664307383CA}">
      <dsp:nvSpPr>
        <dsp:cNvPr id="0" name=""/>
        <dsp:cNvSpPr/>
      </dsp:nvSpPr>
      <dsp:spPr>
        <a:xfrm>
          <a:off x="977779" y="3974"/>
          <a:ext cx="6750487" cy="846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595" tIns="89595" rIns="89595" bIns="89595" numCol="1" spcCol="1270" anchor="ctr" anchorCtr="0">
          <a:noAutofit/>
        </a:bodyPr>
        <a:lstStyle/>
        <a:p>
          <a:pPr marL="0" lvl="0" indent="0" algn="l" defTabSz="844550">
            <a:lnSpc>
              <a:spcPct val="90000"/>
            </a:lnSpc>
            <a:spcBef>
              <a:spcPct val="0"/>
            </a:spcBef>
            <a:spcAft>
              <a:spcPct val="35000"/>
            </a:spcAft>
            <a:buNone/>
          </a:pPr>
          <a:r>
            <a:rPr lang="es-ES_tradnl" sz="1900" kern="1200" dirty="0"/>
            <a:t>Perfil del estudiante</a:t>
          </a:r>
          <a:endParaRPr lang="en-US" sz="1900" kern="1200" dirty="0"/>
        </a:p>
      </dsp:txBody>
      <dsp:txXfrm>
        <a:off x="977779" y="3974"/>
        <a:ext cx="6750487" cy="846562"/>
      </dsp:txXfrm>
    </dsp:sp>
    <dsp:sp modelId="{84E1C922-6E29-489B-857E-FF03FFECFC52}">
      <dsp:nvSpPr>
        <dsp:cNvPr id="0" name=""/>
        <dsp:cNvSpPr/>
      </dsp:nvSpPr>
      <dsp:spPr>
        <a:xfrm>
          <a:off x="0" y="1062177"/>
          <a:ext cx="7728267" cy="84656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DD8DED-02CB-4322-9BF6-992FB3614B0D}">
      <dsp:nvSpPr>
        <dsp:cNvPr id="0" name=""/>
        <dsp:cNvSpPr/>
      </dsp:nvSpPr>
      <dsp:spPr>
        <a:xfrm>
          <a:off x="256085" y="1252654"/>
          <a:ext cx="465609" cy="46560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69C9803-8220-4A58-B0CB-852332C79F3D}">
      <dsp:nvSpPr>
        <dsp:cNvPr id="0" name=""/>
        <dsp:cNvSpPr/>
      </dsp:nvSpPr>
      <dsp:spPr>
        <a:xfrm>
          <a:off x="977779" y="1062177"/>
          <a:ext cx="6750487" cy="846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595" tIns="89595" rIns="89595" bIns="89595" numCol="1" spcCol="1270" anchor="ctr" anchorCtr="0">
          <a:noAutofit/>
        </a:bodyPr>
        <a:lstStyle/>
        <a:p>
          <a:pPr marL="0" lvl="0" indent="0" algn="l" defTabSz="844550">
            <a:lnSpc>
              <a:spcPct val="90000"/>
            </a:lnSpc>
            <a:spcBef>
              <a:spcPct val="0"/>
            </a:spcBef>
            <a:spcAft>
              <a:spcPct val="35000"/>
            </a:spcAft>
            <a:buNone/>
          </a:pPr>
          <a:r>
            <a:rPr lang="es-ES_tradnl" sz="1900" kern="1200"/>
            <a:t>Información sobre la participación</a:t>
          </a:r>
          <a:endParaRPr lang="en-US" sz="1900" kern="1200"/>
        </a:p>
      </dsp:txBody>
      <dsp:txXfrm>
        <a:off x="977779" y="1062177"/>
        <a:ext cx="6750487" cy="846562"/>
      </dsp:txXfrm>
    </dsp:sp>
    <dsp:sp modelId="{6592AA4F-426E-4824-9257-B664648BE164}">
      <dsp:nvSpPr>
        <dsp:cNvPr id="0" name=""/>
        <dsp:cNvSpPr/>
      </dsp:nvSpPr>
      <dsp:spPr>
        <a:xfrm>
          <a:off x="0" y="2120380"/>
          <a:ext cx="7728267" cy="84656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A63542-75D3-4CB2-88F2-63BECD9472B3}">
      <dsp:nvSpPr>
        <dsp:cNvPr id="0" name=""/>
        <dsp:cNvSpPr/>
      </dsp:nvSpPr>
      <dsp:spPr>
        <a:xfrm>
          <a:off x="256085" y="2310857"/>
          <a:ext cx="465609" cy="46560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B1337D8-5379-427F-9342-B264861EEA72}">
      <dsp:nvSpPr>
        <dsp:cNvPr id="0" name=""/>
        <dsp:cNvSpPr/>
      </dsp:nvSpPr>
      <dsp:spPr>
        <a:xfrm>
          <a:off x="977779" y="2120380"/>
          <a:ext cx="6750487" cy="846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595" tIns="89595" rIns="89595" bIns="89595" numCol="1" spcCol="1270" anchor="ctr" anchorCtr="0">
          <a:noAutofit/>
        </a:bodyPr>
        <a:lstStyle/>
        <a:p>
          <a:pPr marL="0" lvl="0" indent="0" algn="l" defTabSz="844550">
            <a:lnSpc>
              <a:spcPct val="90000"/>
            </a:lnSpc>
            <a:spcBef>
              <a:spcPct val="0"/>
            </a:spcBef>
            <a:spcAft>
              <a:spcPct val="35000"/>
            </a:spcAft>
            <a:buNone/>
          </a:pPr>
          <a:r>
            <a:rPr lang="es-ES_tradnl" sz="1900" kern="1200" dirty="0"/>
            <a:t>Afiliación</a:t>
          </a:r>
          <a:endParaRPr lang="en-US" sz="1900" kern="1200" dirty="0"/>
        </a:p>
      </dsp:txBody>
      <dsp:txXfrm>
        <a:off x="977779" y="2120380"/>
        <a:ext cx="6750487" cy="846562"/>
      </dsp:txXfrm>
    </dsp:sp>
    <dsp:sp modelId="{1E857669-015C-4AD1-A1A8-AFDFDDC5CF9D}">
      <dsp:nvSpPr>
        <dsp:cNvPr id="0" name=""/>
        <dsp:cNvSpPr/>
      </dsp:nvSpPr>
      <dsp:spPr>
        <a:xfrm>
          <a:off x="0" y="3178583"/>
          <a:ext cx="7728267" cy="84656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89DC8B-9644-4AD7-A51B-637F49B3CCF2}">
      <dsp:nvSpPr>
        <dsp:cNvPr id="0" name=""/>
        <dsp:cNvSpPr/>
      </dsp:nvSpPr>
      <dsp:spPr>
        <a:xfrm>
          <a:off x="256085" y="3369060"/>
          <a:ext cx="465609" cy="46560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BC0C654-23EE-4925-92A1-453DC0D47F4E}">
      <dsp:nvSpPr>
        <dsp:cNvPr id="0" name=""/>
        <dsp:cNvSpPr/>
      </dsp:nvSpPr>
      <dsp:spPr>
        <a:xfrm>
          <a:off x="977779" y="3178583"/>
          <a:ext cx="6750487" cy="846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595" tIns="89595" rIns="89595" bIns="89595" numCol="1" spcCol="1270" anchor="ctr" anchorCtr="0">
          <a:noAutofit/>
        </a:bodyPr>
        <a:lstStyle/>
        <a:p>
          <a:pPr marL="0" lvl="0" indent="0" algn="l" defTabSz="844550">
            <a:lnSpc>
              <a:spcPct val="90000"/>
            </a:lnSpc>
            <a:spcBef>
              <a:spcPct val="0"/>
            </a:spcBef>
            <a:spcAft>
              <a:spcPct val="35000"/>
            </a:spcAft>
            <a:buNone/>
          </a:pPr>
          <a:r>
            <a:rPr lang="es-ES_tradnl" sz="1900" kern="1200"/>
            <a:t>Asociación de palabras</a:t>
          </a:r>
          <a:endParaRPr lang="en-US" sz="1900" kern="1200"/>
        </a:p>
      </dsp:txBody>
      <dsp:txXfrm>
        <a:off x="977779" y="3178583"/>
        <a:ext cx="6750487" cy="846562"/>
      </dsp:txXfrm>
    </dsp:sp>
    <dsp:sp modelId="{A00C229A-FFBA-424B-A07A-6A483EC4E07D}">
      <dsp:nvSpPr>
        <dsp:cNvPr id="0" name=""/>
        <dsp:cNvSpPr/>
      </dsp:nvSpPr>
      <dsp:spPr>
        <a:xfrm>
          <a:off x="0" y="4236787"/>
          <a:ext cx="7728267" cy="84656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581E9B8-6F6E-4E4E-99C0-F4027EAAC348}">
      <dsp:nvSpPr>
        <dsp:cNvPr id="0" name=""/>
        <dsp:cNvSpPr/>
      </dsp:nvSpPr>
      <dsp:spPr>
        <a:xfrm>
          <a:off x="256085" y="4427263"/>
          <a:ext cx="465609" cy="46560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6DDA443-CD1A-45A0-8DE3-FA165DB24046}">
      <dsp:nvSpPr>
        <dsp:cNvPr id="0" name=""/>
        <dsp:cNvSpPr/>
      </dsp:nvSpPr>
      <dsp:spPr>
        <a:xfrm>
          <a:off x="977779" y="4236787"/>
          <a:ext cx="6750487" cy="846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595" tIns="89595" rIns="89595" bIns="89595" numCol="1" spcCol="1270" anchor="ctr" anchorCtr="0">
          <a:noAutofit/>
        </a:bodyPr>
        <a:lstStyle/>
        <a:p>
          <a:pPr marL="0" lvl="0" indent="0" algn="l" defTabSz="844550">
            <a:lnSpc>
              <a:spcPct val="90000"/>
            </a:lnSpc>
            <a:spcBef>
              <a:spcPct val="0"/>
            </a:spcBef>
            <a:spcAft>
              <a:spcPct val="35000"/>
            </a:spcAft>
            <a:buNone/>
          </a:pPr>
          <a:r>
            <a:rPr lang="es-ES_tradnl" sz="1900" kern="1200"/>
            <a:t>Acopio y análisis de la información mediante el programa SPSS</a:t>
          </a:r>
          <a:endParaRPr lang="en-US" sz="1900" kern="1200"/>
        </a:p>
      </dsp:txBody>
      <dsp:txXfrm>
        <a:off x="977779" y="4236787"/>
        <a:ext cx="6750487" cy="84656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CBC8FD-2D08-432D-B233-B2C0E83F7095}">
      <dsp:nvSpPr>
        <dsp:cNvPr id="0" name=""/>
        <dsp:cNvSpPr/>
      </dsp:nvSpPr>
      <dsp:spPr>
        <a:xfrm>
          <a:off x="450883" y="1261162"/>
          <a:ext cx="1406812" cy="140681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6CA53B-DC96-47B0-BD86-D193F428AD78}">
      <dsp:nvSpPr>
        <dsp:cNvPr id="0" name=""/>
        <dsp:cNvSpPr/>
      </dsp:nvSpPr>
      <dsp:spPr>
        <a:xfrm>
          <a:off x="750695" y="1560974"/>
          <a:ext cx="807187" cy="8071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2CDAD66-4A22-46FA-80F7-A77EEB1BB1BD}">
      <dsp:nvSpPr>
        <dsp:cNvPr id="0" name=""/>
        <dsp:cNvSpPr/>
      </dsp:nvSpPr>
      <dsp:spPr>
        <a:xfrm>
          <a:off x="1164" y="3106162"/>
          <a:ext cx="23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s-ES_tradnl" sz="1800" kern="1200"/>
            <a:t>Palabra estimulo sobre participación</a:t>
          </a:r>
          <a:endParaRPr lang="en-US" sz="1800" kern="1200"/>
        </a:p>
      </dsp:txBody>
      <dsp:txXfrm>
        <a:off x="1164" y="3106162"/>
        <a:ext cx="2306250" cy="720000"/>
      </dsp:txXfrm>
    </dsp:sp>
    <dsp:sp modelId="{6405D384-A697-4309-84F2-2237A173BAA5}">
      <dsp:nvSpPr>
        <dsp:cNvPr id="0" name=""/>
        <dsp:cNvSpPr/>
      </dsp:nvSpPr>
      <dsp:spPr>
        <a:xfrm>
          <a:off x="3160727" y="1261162"/>
          <a:ext cx="1406812" cy="140681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A86E51-F281-400C-B3F2-6798ADE2905E}">
      <dsp:nvSpPr>
        <dsp:cNvPr id="0" name=""/>
        <dsp:cNvSpPr/>
      </dsp:nvSpPr>
      <dsp:spPr>
        <a:xfrm>
          <a:off x="3460539" y="1560974"/>
          <a:ext cx="807187" cy="8071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F9FB431-0699-4E62-8BD7-6AC8BABAEA57}">
      <dsp:nvSpPr>
        <dsp:cNvPr id="0" name=""/>
        <dsp:cNvSpPr/>
      </dsp:nvSpPr>
      <dsp:spPr>
        <a:xfrm>
          <a:off x="2711008" y="3106162"/>
          <a:ext cx="23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s-ES_tradnl" sz="1800" kern="1200"/>
            <a:t>Técnica de redes semánticas naturales</a:t>
          </a:r>
          <a:endParaRPr lang="en-US" sz="1800" kern="1200"/>
        </a:p>
      </dsp:txBody>
      <dsp:txXfrm>
        <a:off x="2711008" y="3106162"/>
        <a:ext cx="2306250" cy="720000"/>
      </dsp:txXfrm>
    </dsp:sp>
    <dsp:sp modelId="{98020FF5-A4D0-4F54-8CCD-D7A40C3EDA05}">
      <dsp:nvSpPr>
        <dsp:cNvPr id="0" name=""/>
        <dsp:cNvSpPr/>
      </dsp:nvSpPr>
      <dsp:spPr>
        <a:xfrm>
          <a:off x="5870571" y="1261162"/>
          <a:ext cx="1406812" cy="140681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B14E04-D152-4EEF-8BDC-1EA71EB14C08}">
      <dsp:nvSpPr>
        <dsp:cNvPr id="0" name=""/>
        <dsp:cNvSpPr/>
      </dsp:nvSpPr>
      <dsp:spPr>
        <a:xfrm>
          <a:off x="6170383" y="1560974"/>
          <a:ext cx="807187" cy="8071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4FFBEF1-9935-46B4-A7E5-786E5F2D9A94}">
      <dsp:nvSpPr>
        <dsp:cNvPr id="0" name=""/>
        <dsp:cNvSpPr/>
      </dsp:nvSpPr>
      <dsp:spPr>
        <a:xfrm>
          <a:off x="5420852" y="3106162"/>
          <a:ext cx="23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s-ES_tradnl" sz="1800" kern="1200"/>
            <a:t>Bases de datos y análisis en Excel</a:t>
          </a:r>
          <a:endParaRPr lang="en-US" sz="1800" kern="1200"/>
        </a:p>
      </dsp:txBody>
      <dsp:txXfrm>
        <a:off x="5420852" y="3106162"/>
        <a:ext cx="2306250" cy="72000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5459AA-3F9C-4C6A-9B0F-9EA1FCF61C1E}">
      <dsp:nvSpPr>
        <dsp:cNvPr id="0" name=""/>
        <dsp:cNvSpPr/>
      </dsp:nvSpPr>
      <dsp:spPr>
        <a:xfrm>
          <a:off x="466432" y="695380"/>
          <a:ext cx="761748" cy="76174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AC70CD4-B1FB-4D54-97C2-3636AC18238F}">
      <dsp:nvSpPr>
        <dsp:cNvPr id="0" name=""/>
        <dsp:cNvSpPr/>
      </dsp:nvSpPr>
      <dsp:spPr>
        <a:xfrm>
          <a:off x="920" y="1776769"/>
          <a:ext cx="1692773" cy="677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es-ES_tradnl" sz="1200" kern="1200" dirty="0"/>
            <a:t>Grupos conformados de 10 personas, 5 hombres y 5 mujeres para cumplir la cuota de género</a:t>
          </a:r>
          <a:endParaRPr lang="en-US" sz="1200" kern="1200" dirty="0"/>
        </a:p>
      </dsp:txBody>
      <dsp:txXfrm>
        <a:off x="920" y="1776769"/>
        <a:ext cx="1692773" cy="677109"/>
      </dsp:txXfrm>
    </dsp:sp>
    <dsp:sp modelId="{7D2C4301-99DA-4052-B2A4-4255EFA22E99}">
      <dsp:nvSpPr>
        <dsp:cNvPr id="0" name=""/>
        <dsp:cNvSpPr/>
      </dsp:nvSpPr>
      <dsp:spPr>
        <a:xfrm>
          <a:off x="2455441" y="695380"/>
          <a:ext cx="761748" cy="76174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1535881-1424-41A0-A2E3-A46CB01A1D7D}">
      <dsp:nvSpPr>
        <dsp:cNvPr id="0" name=""/>
        <dsp:cNvSpPr/>
      </dsp:nvSpPr>
      <dsp:spPr>
        <a:xfrm>
          <a:off x="1989928" y="1776769"/>
          <a:ext cx="1692773" cy="677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es-ES_tradnl" sz="1200" kern="1200" dirty="0"/>
            <a:t>Identificación  de un problema social cotidiano </a:t>
          </a:r>
          <a:endParaRPr lang="en-US" sz="1200" kern="1200" dirty="0"/>
        </a:p>
      </dsp:txBody>
      <dsp:txXfrm>
        <a:off x="1989928" y="1776769"/>
        <a:ext cx="1692773" cy="677109"/>
      </dsp:txXfrm>
    </dsp:sp>
    <dsp:sp modelId="{00CFCB66-8979-4345-9839-18488D68B274}">
      <dsp:nvSpPr>
        <dsp:cNvPr id="0" name=""/>
        <dsp:cNvSpPr/>
      </dsp:nvSpPr>
      <dsp:spPr>
        <a:xfrm>
          <a:off x="4444450" y="695380"/>
          <a:ext cx="761748" cy="76174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806CEAB-1529-4C90-87B9-D976C352D9DA}">
      <dsp:nvSpPr>
        <dsp:cNvPr id="0" name=""/>
        <dsp:cNvSpPr/>
      </dsp:nvSpPr>
      <dsp:spPr>
        <a:xfrm>
          <a:off x="3978937" y="1776769"/>
          <a:ext cx="1692773" cy="677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es-ES_tradnl" sz="1200" kern="1200"/>
            <a:t>Análisis y discusión</a:t>
          </a:r>
          <a:endParaRPr lang="en-US" sz="1200" kern="1200"/>
        </a:p>
      </dsp:txBody>
      <dsp:txXfrm>
        <a:off x="3978937" y="1776769"/>
        <a:ext cx="1692773" cy="677109"/>
      </dsp:txXfrm>
    </dsp:sp>
    <dsp:sp modelId="{CA623100-33CB-4052-8152-7FD6DEE16A7E}">
      <dsp:nvSpPr>
        <dsp:cNvPr id="0" name=""/>
        <dsp:cNvSpPr/>
      </dsp:nvSpPr>
      <dsp:spPr>
        <a:xfrm>
          <a:off x="6433459" y="695380"/>
          <a:ext cx="761748" cy="76174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4848ABF-71B6-495F-9381-E1881B401847}">
      <dsp:nvSpPr>
        <dsp:cNvPr id="0" name=""/>
        <dsp:cNvSpPr/>
      </dsp:nvSpPr>
      <dsp:spPr>
        <a:xfrm>
          <a:off x="5967946" y="1776769"/>
          <a:ext cx="1692773" cy="677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es-ES_tradnl" sz="1200" kern="1200"/>
            <a:t>Resultados</a:t>
          </a:r>
          <a:endParaRPr lang="en-US" sz="1200" kern="1200"/>
        </a:p>
      </dsp:txBody>
      <dsp:txXfrm>
        <a:off x="5967946" y="1776769"/>
        <a:ext cx="1692773" cy="677109"/>
      </dsp:txXfrm>
    </dsp:sp>
    <dsp:sp modelId="{5F519B58-640B-46C7-A1C4-D7802A9F2364}">
      <dsp:nvSpPr>
        <dsp:cNvPr id="0" name=""/>
        <dsp:cNvSpPr/>
      </dsp:nvSpPr>
      <dsp:spPr>
        <a:xfrm>
          <a:off x="1460937" y="2877072"/>
          <a:ext cx="761748" cy="76174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FD54194-F09F-433B-991C-7DC5650396EE}">
      <dsp:nvSpPr>
        <dsp:cNvPr id="0" name=""/>
        <dsp:cNvSpPr/>
      </dsp:nvSpPr>
      <dsp:spPr>
        <a:xfrm>
          <a:off x="995424" y="3958461"/>
          <a:ext cx="1692773" cy="677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es-ES_tradnl" sz="1200" kern="1200"/>
            <a:t>Bitácora</a:t>
          </a:r>
          <a:endParaRPr lang="en-US" sz="1200" kern="1200"/>
        </a:p>
      </dsp:txBody>
      <dsp:txXfrm>
        <a:off x="995424" y="3958461"/>
        <a:ext cx="1692773" cy="677109"/>
      </dsp:txXfrm>
    </dsp:sp>
    <dsp:sp modelId="{E1028BA7-AD7A-4739-B27C-5461D2D0C1A6}">
      <dsp:nvSpPr>
        <dsp:cNvPr id="0" name=""/>
        <dsp:cNvSpPr/>
      </dsp:nvSpPr>
      <dsp:spPr>
        <a:xfrm>
          <a:off x="3449945" y="2877072"/>
          <a:ext cx="761748" cy="761748"/>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D07B7D4-4306-40D7-8DD6-2850BBBD8497}">
      <dsp:nvSpPr>
        <dsp:cNvPr id="0" name=""/>
        <dsp:cNvSpPr/>
      </dsp:nvSpPr>
      <dsp:spPr>
        <a:xfrm>
          <a:off x="2984433" y="3958461"/>
          <a:ext cx="1692773" cy="677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es-ES_tradnl" sz="1200" kern="1200"/>
            <a:t>Video-filmación y grabación</a:t>
          </a:r>
          <a:endParaRPr lang="en-US" sz="1200" kern="1200"/>
        </a:p>
      </dsp:txBody>
      <dsp:txXfrm>
        <a:off x="2984433" y="3958461"/>
        <a:ext cx="1692773" cy="677109"/>
      </dsp:txXfrm>
    </dsp:sp>
    <dsp:sp modelId="{384CC518-6E8D-4D93-AE28-8E0E5605B9AC}">
      <dsp:nvSpPr>
        <dsp:cNvPr id="0" name=""/>
        <dsp:cNvSpPr/>
      </dsp:nvSpPr>
      <dsp:spPr>
        <a:xfrm>
          <a:off x="5438954" y="2877072"/>
          <a:ext cx="761748" cy="761748"/>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B17E62F-5CD4-42EE-9F63-8B9B8413F3AC}">
      <dsp:nvSpPr>
        <dsp:cNvPr id="0" name=""/>
        <dsp:cNvSpPr/>
      </dsp:nvSpPr>
      <dsp:spPr>
        <a:xfrm>
          <a:off x="4973442" y="3958461"/>
          <a:ext cx="1692773" cy="677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es-ES_tradnl" sz="1200" kern="1200"/>
            <a:t>Base de datos y análisis del discurso mediante el uso del software Atlas ti.</a:t>
          </a:r>
          <a:endParaRPr lang="en-US" sz="1200" kern="1200"/>
        </a:p>
      </dsp:txBody>
      <dsp:txXfrm>
        <a:off x="4973442" y="3958461"/>
        <a:ext cx="1692773" cy="677109"/>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3E9B35-954D-42B4-B2C5-4C09F1CA3153}">
      <dsp:nvSpPr>
        <dsp:cNvPr id="0" name=""/>
        <dsp:cNvSpPr/>
      </dsp:nvSpPr>
      <dsp:spPr>
        <a:xfrm>
          <a:off x="437006" y="46914"/>
          <a:ext cx="1242801" cy="1242801"/>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3F60F5-FB53-4E29-90E8-4A75329D9C89}">
      <dsp:nvSpPr>
        <dsp:cNvPr id="0" name=""/>
        <dsp:cNvSpPr/>
      </dsp:nvSpPr>
      <dsp:spPr>
        <a:xfrm>
          <a:off x="697995" y="307902"/>
          <a:ext cx="720824" cy="72082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B1B92E3-2176-4991-BC48-2DBA19C1A01C}">
      <dsp:nvSpPr>
        <dsp:cNvPr id="0" name=""/>
        <dsp:cNvSpPr/>
      </dsp:nvSpPr>
      <dsp:spPr>
        <a:xfrm>
          <a:off x="1946122" y="46914"/>
          <a:ext cx="2929459" cy="12428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22350">
            <a:lnSpc>
              <a:spcPct val="100000"/>
            </a:lnSpc>
            <a:spcBef>
              <a:spcPct val="0"/>
            </a:spcBef>
            <a:spcAft>
              <a:spcPct val="35000"/>
            </a:spcAft>
            <a:buNone/>
          </a:pPr>
          <a:r>
            <a:rPr lang="es-ES_tradnl" sz="2300" kern="1200"/>
            <a:t>Grupo conformado desde el laboratorio ciudadano</a:t>
          </a:r>
          <a:endParaRPr lang="en-US" sz="2300" kern="1200"/>
        </a:p>
      </dsp:txBody>
      <dsp:txXfrm>
        <a:off x="1946122" y="46914"/>
        <a:ext cx="2929459" cy="1242801"/>
      </dsp:txXfrm>
    </dsp:sp>
    <dsp:sp modelId="{3FE32175-D87F-43B3-AFA9-92290B31EA8A}">
      <dsp:nvSpPr>
        <dsp:cNvPr id="0" name=""/>
        <dsp:cNvSpPr/>
      </dsp:nvSpPr>
      <dsp:spPr>
        <a:xfrm>
          <a:off x="5386018" y="46914"/>
          <a:ext cx="1242801" cy="1242801"/>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E2D737-065B-49D1-867D-642F1753C04B}">
      <dsp:nvSpPr>
        <dsp:cNvPr id="0" name=""/>
        <dsp:cNvSpPr/>
      </dsp:nvSpPr>
      <dsp:spPr>
        <a:xfrm>
          <a:off x="5647006" y="307902"/>
          <a:ext cx="720824" cy="72082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B1165FA-DFFC-42D6-9553-8A05AE5498D5}">
      <dsp:nvSpPr>
        <dsp:cNvPr id="0" name=""/>
        <dsp:cNvSpPr/>
      </dsp:nvSpPr>
      <dsp:spPr>
        <a:xfrm>
          <a:off x="6895133" y="46914"/>
          <a:ext cx="2929459" cy="12428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22350">
            <a:lnSpc>
              <a:spcPct val="100000"/>
            </a:lnSpc>
            <a:spcBef>
              <a:spcPct val="0"/>
            </a:spcBef>
            <a:spcAft>
              <a:spcPct val="35000"/>
            </a:spcAft>
            <a:buNone/>
          </a:pPr>
          <a:r>
            <a:rPr lang="es-ES_tradnl" sz="2300" kern="1200"/>
            <a:t>Discusión acerca de su experiencia en la participación</a:t>
          </a:r>
          <a:endParaRPr lang="en-US" sz="2300" kern="1200"/>
        </a:p>
      </dsp:txBody>
      <dsp:txXfrm>
        <a:off x="6895133" y="46914"/>
        <a:ext cx="2929459" cy="1242801"/>
      </dsp:txXfrm>
    </dsp:sp>
    <dsp:sp modelId="{3C94F750-555A-4DC2-91C5-B2A259D8FEB5}">
      <dsp:nvSpPr>
        <dsp:cNvPr id="0" name=""/>
        <dsp:cNvSpPr/>
      </dsp:nvSpPr>
      <dsp:spPr>
        <a:xfrm>
          <a:off x="437006" y="1818032"/>
          <a:ext cx="1242801" cy="1242801"/>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126C4F-7DFB-4310-81ED-A74261105660}">
      <dsp:nvSpPr>
        <dsp:cNvPr id="0" name=""/>
        <dsp:cNvSpPr/>
      </dsp:nvSpPr>
      <dsp:spPr>
        <a:xfrm>
          <a:off x="697995" y="2079020"/>
          <a:ext cx="720824" cy="72082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570A22E-0761-41E1-88AA-E44F290B88D1}">
      <dsp:nvSpPr>
        <dsp:cNvPr id="0" name=""/>
        <dsp:cNvSpPr/>
      </dsp:nvSpPr>
      <dsp:spPr>
        <a:xfrm>
          <a:off x="1946122" y="1818032"/>
          <a:ext cx="2929459" cy="12428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22350">
            <a:lnSpc>
              <a:spcPct val="100000"/>
            </a:lnSpc>
            <a:spcBef>
              <a:spcPct val="0"/>
            </a:spcBef>
            <a:spcAft>
              <a:spcPct val="35000"/>
            </a:spcAft>
            <a:buNone/>
          </a:pPr>
          <a:r>
            <a:rPr lang="es-ES_tradnl" sz="2300" kern="1200"/>
            <a:t>Grabación y filmación</a:t>
          </a:r>
          <a:endParaRPr lang="en-US" sz="2300" kern="1200"/>
        </a:p>
      </dsp:txBody>
      <dsp:txXfrm>
        <a:off x="1946122" y="1818032"/>
        <a:ext cx="2929459" cy="1242801"/>
      </dsp:txXfrm>
    </dsp:sp>
    <dsp:sp modelId="{ACE9349C-FA1F-4287-87E5-33C7009F0D4B}">
      <dsp:nvSpPr>
        <dsp:cNvPr id="0" name=""/>
        <dsp:cNvSpPr/>
      </dsp:nvSpPr>
      <dsp:spPr>
        <a:xfrm>
          <a:off x="5386018" y="1818032"/>
          <a:ext cx="1242801" cy="1242801"/>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960340-F5E9-4776-8903-59677460C191}">
      <dsp:nvSpPr>
        <dsp:cNvPr id="0" name=""/>
        <dsp:cNvSpPr/>
      </dsp:nvSpPr>
      <dsp:spPr>
        <a:xfrm>
          <a:off x="5647006" y="2079020"/>
          <a:ext cx="720824" cy="72082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2238F24-876D-4829-A291-4D8DBE14E58D}">
      <dsp:nvSpPr>
        <dsp:cNvPr id="0" name=""/>
        <dsp:cNvSpPr/>
      </dsp:nvSpPr>
      <dsp:spPr>
        <a:xfrm>
          <a:off x="6895133" y="1818032"/>
          <a:ext cx="2929459" cy="12428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22350">
            <a:lnSpc>
              <a:spcPct val="100000"/>
            </a:lnSpc>
            <a:spcBef>
              <a:spcPct val="0"/>
            </a:spcBef>
            <a:spcAft>
              <a:spcPct val="35000"/>
            </a:spcAft>
            <a:buNone/>
          </a:pPr>
          <a:r>
            <a:rPr lang="es-ES_tradnl" sz="2300" kern="1200"/>
            <a:t>Bases de datos y análisis del discurso mediante el software Atlas ti.</a:t>
          </a:r>
          <a:endParaRPr lang="en-US" sz="2300" kern="1200"/>
        </a:p>
      </dsp:txBody>
      <dsp:txXfrm>
        <a:off x="6895133" y="1818032"/>
        <a:ext cx="2929459" cy="12428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ACB176-43E2-AB46-9508-36C57BE6D0F2}">
      <dsp:nvSpPr>
        <dsp:cNvPr id="0" name=""/>
        <dsp:cNvSpPr/>
      </dsp:nvSpPr>
      <dsp:spPr>
        <a:xfrm>
          <a:off x="307578" y="2833668"/>
          <a:ext cx="2460625" cy="596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44550">
            <a:lnSpc>
              <a:spcPct val="90000"/>
            </a:lnSpc>
            <a:spcBef>
              <a:spcPct val="0"/>
            </a:spcBef>
            <a:spcAft>
              <a:spcPct val="35000"/>
            </a:spcAft>
            <a:buNone/>
            <a:defRPr b="1"/>
          </a:pPr>
          <a:r>
            <a:rPr lang="en-US" sz="1900" kern="1200"/>
            <a:t>2010</a:t>
          </a:r>
        </a:p>
      </dsp:txBody>
      <dsp:txXfrm>
        <a:off x="307578" y="2833668"/>
        <a:ext cx="2460625" cy="596284"/>
      </dsp:txXfrm>
    </dsp:sp>
    <dsp:sp modelId="{0DFD07A1-6302-604F-934B-EC9C3857ADF1}">
      <dsp:nvSpPr>
        <dsp:cNvPr id="0" name=""/>
        <dsp:cNvSpPr/>
      </dsp:nvSpPr>
      <dsp:spPr>
        <a:xfrm>
          <a:off x="0" y="2532888"/>
          <a:ext cx="6151562" cy="21107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159D52-5106-9343-B689-40A0AE4FFAFB}">
      <dsp:nvSpPr>
        <dsp:cNvPr id="0" name=""/>
        <dsp:cNvSpPr/>
      </dsp:nvSpPr>
      <dsp:spPr>
        <a:xfrm>
          <a:off x="184546" y="623657"/>
          <a:ext cx="2706687" cy="1012165"/>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l" defTabSz="622300">
            <a:lnSpc>
              <a:spcPct val="90000"/>
            </a:lnSpc>
            <a:spcBef>
              <a:spcPct val="0"/>
            </a:spcBef>
            <a:spcAft>
              <a:spcPct val="35000"/>
            </a:spcAft>
            <a:buNone/>
          </a:pPr>
          <a:r>
            <a:rPr lang="en-US" sz="1400" kern="1200"/>
            <a:t>Desde 2010 en adelante: “Formación Cívica y Ética / Educación Cívica y Ciudadana” y currículo de la NEM</a:t>
          </a:r>
        </a:p>
      </dsp:txBody>
      <dsp:txXfrm>
        <a:off x="184546" y="623657"/>
        <a:ext cx="2706687" cy="1012165"/>
      </dsp:txXfrm>
    </dsp:sp>
    <dsp:sp modelId="{06CF484A-3812-E64B-8922-9840D618A82F}">
      <dsp:nvSpPr>
        <dsp:cNvPr id="0" name=""/>
        <dsp:cNvSpPr/>
      </dsp:nvSpPr>
      <dsp:spPr>
        <a:xfrm>
          <a:off x="1537890" y="1635823"/>
          <a:ext cx="0" cy="897064"/>
        </a:xfrm>
        <a:prstGeom prst="line">
          <a:avLst/>
        </a:prstGeom>
        <a:solidFill>
          <a:schemeClr val="accent2">
            <a:hueOff val="0"/>
            <a:satOff val="0"/>
            <a:lumOff val="0"/>
            <a:alphaOff val="0"/>
          </a:schemeClr>
        </a:solidFill>
        <a:ln w="6350" cap="flat" cmpd="sng" algn="ctr">
          <a:solidFill>
            <a:schemeClr val="accent2">
              <a:hueOff val="0"/>
              <a:satOff val="0"/>
              <a:lumOff val="0"/>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BDE4C9A9-AF46-A64B-999E-13304FB1F21F}">
      <dsp:nvSpPr>
        <dsp:cNvPr id="0" name=""/>
        <dsp:cNvSpPr/>
      </dsp:nvSpPr>
      <dsp:spPr>
        <a:xfrm>
          <a:off x="3383359" y="1846897"/>
          <a:ext cx="2460625" cy="596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44550">
            <a:lnSpc>
              <a:spcPct val="90000"/>
            </a:lnSpc>
            <a:spcBef>
              <a:spcPct val="0"/>
            </a:spcBef>
            <a:spcAft>
              <a:spcPct val="35000"/>
            </a:spcAft>
            <a:buNone/>
            <a:defRPr b="1"/>
          </a:pPr>
          <a:r>
            <a:rPr lang="en-US" sz="1900" kern="1200"/>
            <a:t>2018–2019</a:t>
          </a:r>
        </a:p>
      </dsp:txBody>
      <dsp:txXfrm>
        <a:off x="3383359" y="1846897"/>
        <a:ext cx="2460625" cy="596284"/>
      </dsp:txXfrm>
    </dsp:sp>
    <dsp:sp modelId="{9837A7F3-B0F0-6443-B358-E0410A5BD4AC}">
      <dsp:nvSpPr>
        <dsp:cNvPr id="0" name=""/>
        <dsp:cNvSpPr/>
      </dsp:nvSpPr>
      <dsp:spPr>
        <a:xfrm>
          <a:off x="3260328" y="3641026"/>
          <a:ext cx="2706687" cy="1610263"/>
        </a:xfrm>
        <a:prstGeom prst="rect">
          <a:avLst/>
        </a:prstGeom>
        <a:solidFill>
          <a:schemeClr val="accent2">
            <a:tint val="40000"/>
            <a:alpha val="90000"/>
            <a:hueOff val="-10945993"/>
            <a:satOff val="31321"/>
            <a:lumOff val="-2084"/>
            <a:alphaOff val="0"/>
          </a:schemeClr>
        </a:solidFill>
        <a:ln w="12700" cap="flat" cmpd="sng" algn="ctr">
          <a:solidFill>
            <a:schemeClr val="accent2">
              <a:tint val="40000"/>
              <a:alpha val="90000"/>
              <a:hueOff val="-10945993"/>
              <a:satOff val="31321"/>
              <a:lumOff val="-208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l" defTabSz="622300">
            <a:lnSpc>
              <a:spcPct val="90000"/>
            </a:lnSpc>
            <a:spcBef>
              <a:spcPct val="0"/>
            </a:spcBef>
            <a:spcAft>
              <a:spcPct val="35000"/>
            </a:spcAft>
            <a:buNone/>
          </a:pPr>
          <a:r>
            <a:rPr lang="en-US" sz="1400" kern="1200"/>
            <a:t>Con el arranque del La Nueva Escuela Mexicana en 2018/2019 y los planes de estudio más recientes se enfatiza la ciudadanía, la ética, la participación, la cultura democrática.  </a:t>
          </a:r>
        </a:p>
      </dsp:txBody>
      <dsp:txXfrm>
        <a:off x="3260328" y="3641026"/>
        <a:ext cx="2706687" cy="1610263"/>
      </dsp:txXfrm>
    </dsp:sp>
    <dsp:sp modelId="{F62F9284-B3E6-9145-9C90-BF24B7C236E5}">
      <dsp:nvSpPr>
        <dsp:cNvPr id="0" name=""/>
        <dsp:cNvSpPr/>
      </dsp:nvSpPr>
      <dsp:spPr>
        <a:xfrm>
          <a:off x="4613672" y="2743962"/>
          <a:ext cx="0" cy="897064"/>
        </a:xfrm>
        <a:prstGeom prst="line">
          <a:avLst/>
        </a:prstGeom>
        <a:solidFill>
          <a:schemeClr val="accent2">
            <a:hueOff val="-10351890"/>
            <a:satOff val="45859"/>
            <a:lumOff val="-16864"/>
            <a:alphaOff val="0"/>
          </a:schemeClr>
        </a:solidFill>
        <a:ln w="6350" cap="flat" cmpd="sng" algn="ctr">
          <a:solidFill>
            <a:schemeClr val="accent2">
              <a:hueOff val="-10351890"/>
              <a:satOff val="45859"/>
              <a:lumOff val="-16864"/>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6E57C3C4-12AC-6A49-9597-CC2035D81460}">
      <dsp:nvSpPr>
        <dsp:cNvPr id="0" name=""/>
        <dsp:cNvSpPr/>
      </dsp:nvSpPr>
      <dsp:spPr>
        <a:xfrm>
          <a:off x="1471930" y="2572464"/>
          <a:ext cx="131921" cy="131921"/>
        </a:xfrm>
        <a:prstGeom prst="ellipse">
          <a:avLst/>
        </a:prstGeom>
        <a:solidFill>
          <a:schemeClr val="lt1">
            <a:alpha val="90000"/>
            <a:hueOff val="0"/>
            <a:satOff val="0"/>
            <a:lumOff val="0"/>
            <a:alphaOff val="0"/>
          </a:schemeClr>
        </a:solidFill>
        <a:ln w="12700" cap="flat" cmpd="sng" algn="ctr">
          <a:noFill/>
          <a:prstDash val="solid"/>
        </a:ln>
        <a:effectLst/>
      </dsp:spPr>
      <dsp:style>
        <a:lnRef idx="2">
          <a:scrgbClr r="0" g="0" b="0"/>
        </a:lnRef>
        <a:fillRef idx="1">
          <a:scrgbClr r="0" g="0" b="0"/>
        </a:fillRef>
        <a:effectRef idx="0">
          <a:scrgbClr r="0" g="0" b="0"/>
        </a:effectRef>
        <a:fontRef idx="minor"/>
      </dsp:style>
    </dsp:sp>
    <dsp:sp modelId="{A2DBF287-4C93-644E-896E-706FDDBD430B}">
      <dsp:nvSpPr>
        <dsp:cNvPr id="0" name=""/>
        <dsp:cNvSpPr/>
      </dsp:nvSpPr>
      <dsp:spPr>
        <a:xfrm>
          <a:off x="4547711" y="2572464"/>
          <a:ext cx="131921" cy="131921"/>
        </a:xfrm>
        <a:prstGeom prst="ellipse">
          <a:avLst/>
        </a:prstGeom>
        <a:solidFill>
          <a:schemeClr val="lt1">
            <a:alpha val="90000"/>
            <a:hueOff val="0"/>
            <a:satOff val="0"/>
            <a:lumOff val="0"/>
            <a:alphaOff val="0"/>
          </a:schemeClr>
        </a:solidFill>
        <a:ln w="127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A76CDF-EB37-F74C-A9AC-FE675076FC60}">
      <dsp:nvSpPr>
        <dsp:cNvPr id="0" name=""/>
        <dsp:cNvSpPr/>
      </dsp:nvSpPr>
      <dsp:spPr>
        <a:xfrm>
          <a:off x="0" y="0"/>
          <a:ext cx="9345879" cy="120186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s-MX" sz="1300" kern="1200"/>
            <a:t>El Plan de Estudios para la Educación Preescolar, Primaria y Secundaria 2022 lo especifica como un documento de referencia que integra la formación ciudadana al definir que la educación para la democracia es “una formación de capacidades para que niñas, niños y adolescentes ejerzan” sus derechos y responsabilidades ciudadanas.</a:t>
          </a:r>
          <a:endParaRPr lang="en-US" sz="1300" kern="1200"/>
        </a:p>
      </dsp:txBody>
      <dsp:txXfrm>
        <a:off x="35201" y="35201"/>
        <a:ext cx="8048974" cy="1131462"/>
      </dsp:txXfrm>
    </dsp:sp>
    <dsp:sp modelId="{7605E07D-EC39-404E-A328-4A1ECD33B7B2}">
      <dsp:nvSpPr>
        <dsp:cNvPr id="0" name=""/>
        <dsp:cNvSpPr/>
      </dsp:nvSpPr>
      <dsp:spPr>
        <a:xfrm>
          <a:off x="824636" y="1402175"/>
          <a:ext cx="9345879" cy="1201864"/>
        </a:xfrm>
        <a:prstGeom prst="roundRect">
          <a:avLst>
            <a:gd name="adj" fmla="val 10000"/>
          </a:avLst>
        </a:prstGeom>
        <a:solidFill>
          <a:schemeClr val="accent2">
            <a:hueOff val="-5175945"/>
            <a:satOff val="22930"/>
            <a:lumOff val="-843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s-MX" sz="1300" kern="1200"/>
            <a:t>se afirma que la NEM “promueve la formación ciudadana y a través de ella, la responsabilidad que implica el ejercicio de libertades y la adquisición de derechos</a:t>
          </a:r>
          <a:endParaRPr lang="en-US" sz="1300" kern="1200"/>
        </a:p>
      </dsp:txBody>
      <dsp:txXfrm>
        <a:off x="859837" y="1437376"/>
        <a:ext cx="7669628" cy="1131462"/>
      </dsp:txXfrm>
    </dsp:sp>
    <dsp:sp modelId="{52370BA1-D4E2-C745-B8F9-EB267E1D4B4E}">
      <dsp:nvSpPr>
        <dsp:cNvPr id="0" name=""/>
        <dsp:cNvSpPr/>
      </dsp:nvSpPr>
      <dsp:spPr>
        <a:xfrm>
          <a:off x="1686282" y="2824890"/>
          <a:ext cx="9271859" cy="1160784"/>
        </a:xfrm>
        <a:prstGeom prst="roundRect">
          <a:avLst>
            <a:gd name="adj" fmla="val 10000"/>
          </a:avLst>
        </a:prstGeom>
        <a:solidFill>
          <a:schemeClr val="accent2">
            <a:hueOff val="-10351890"/>
            <a:satOff val="45859"/>
            <a:lumOff val="-1686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s-MX" sz="1300" kern="1200" dirty="0"/>
            <a:t>En el nivel primario y secundario, la asignatura de Formación Cívica y Ética aparece explicitada como parte del currículo: por ejemplo en Primaria “Formación Cívica y Ética” aparece en los grados 1º a 6º como asignatura independiente.</a:t>
          </a:r>
        </a:p>
        <a:p>
          <a:pPr marL="0" lvl="0" indent="0" algn="l" defTabSz="577850">
            <a:lnSpc>
              <a:spcPct val="90000"/>
            </a:lnSpc>
            <a:spcBef>
              <a:spcPct val="0"/>
            </a:spcBef>
            <a:spcAft>
              <a:spcPct val="35000"/>
            </a:spcAft>
            <a:buNone/>
          </a:pPr>
          <a:r>
            <a:rPr lang="es-MX" sz="1300" kern="1200" dirty="0"/>
            <a:t>En Secundaria, también aparece Programas de Estudio para FCE, lo que da soporte al componente de formación ciudadana</a:t>
          </a:r>
          <a:endParaRPr lang="en-US" sz="1300" kern="1200" dirty="0"/>
        </a:p>
      </dsp:txBody>
      <dsp:txXfrm>
        <a:off x="1720280" y="2858888"/>
        <a:ext cx="7610733" cy="1092788"/>
      </dsp:txXfrm>
    </dsp:sp>
    <dsp:sp modelId="{2A5FB14C-8D11-8044-B0C4-A3436DCC3F66}">
      <dsp:nvSpPr>
        <dsp:cNvPr id="0" name=""/>
        <dsp:cNvSpPr/>
      </dsp:nvSpPr>
      <dsp:spPr>
        <a:xfrm>
          <a:off x="8564667" y="911413"/>
          <a:ext cx="781211" cy="781211"/>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740439" y="911413"/>
        <a:ext cx="429667" cy="587861"/>
      </dsp:txXfrm>
    </dsp:sp>
    <dsp:sp modelId="{F3F9EFC6-16DD-7945-BDBD-BED827A9C192}">
      <dsp:nvSpPr>
        <dsp:cNvPr id="0" name=""/>
        <dsp:cNvSpPr/>
      </dsp:nvSpPr>
      <dsp:spPr>
        <a:xfrm>
          <a:off x="9389303" y="2305576"/>
          <a:ext cx="781211" cy="781211"/>
        </a:xfrm>
        <a:prstGeom prst="downArrow">
          <a:avLst>
            <a:gd name="adj1" fmla="val 55000"/>
            <a:gd name="adj2" fmla="val 45000"/>
          </a:avLst>
        </a:prstGeom>
        <a:solidFill>
          <a:schemeClr val="accent2">
            <a:tint val="40000"/>
            <a:alpha val="90000"/>
            <a:hueOff val="-10945993"/>
            <a:satOff val="31321"/>
            <a:lumOff val="-2084"/>
            <a:alphaOff val="0"/>
          </a:schemeClr>
        </a:solidFill>
        <a:ln w="12700" cap="flat" cmpd="sng" algn="ctr">
          <a:solidFill>
            <a:schemeClr val="accent2">
              <a:tint val="40000"/>
              <a:alpha val="90000"/>
              <a:hueOff val="-10945993"/>
              <a:satOff val="31321"/>
              <a:lumOff val="-208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9565075" y="2305576"/>
        <a:ext cx="429667" cy="58786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80D28D-4525-B749-A320-444E4880FEA2}">
      <dsp:nvSpPr>
        <dsp:cNvPr id="0" name=""/>
        <dsp:cNvSpPr/>
      </dsp:nvSpPr>
      <dsp:spPr>
        <a:xfrm>
          <a:off x="3006" y="3610"/>
          <a:ext cx="2385020" cy="143101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MX" sz="1700" kern="1200"/>
            <a:t>Fomento de la identidad con México, incentivando el amor por México y su cultura. </a:t>
          </a:r>
          <a:endParaRPr lang="en-US" sz="1700" kern="1200"/>
        </a:p>
      </dsp:txBody>
      <dsp:txXfrm>
        <a:off x="3006" y="3610"/>
        <a:ext cx="2385020" cy="1431012"/>
      </dsp:txXfrm>
    </dsp:sp>
    <dsp:sp modelId="{919B06BB-2933-5548-AA00-71091797AD9E}">
      <dsp:nvSpPr>
        <dsp:cNvPr id="0" name=""/>
        <dsp:cNvSpPr/>
      </dsp:nvSpPr>
      <dsp:spPr>
        <a:xfrm>
          <a:off x="2626528" y="3610"/>
          <a:ext cx="2385020" cy="1431012"/>
        </a:xfrm>
        <a:prstGeom prst="rect">
          <a:avLst/>
        </a:prstGeom>
        <a:solidFill>
          <a:schemeClr val="accent2">
            <a:hueOff val="-1478841"/>
            <a:satOff val="6551"/>
            <a:lumOff val="-240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MX" sz="1700" kern="1200"/>
            <a:t>Responsabilidad ciudadana, incorporando valores como el respeto, justicia y solidaridad, entre otros. </a:t>
          </a:r>
          <a:endParaRPr lang="en-US" sz="1700" kern="1200"/>
        </a:p>
      </dsp:txBody>
      <dsp:txXfrm>
        <a:off x="2626528" y="3610"/>
        <a:ext cx="2385020" cy="1431012"/>
      </dsp:txXfrm>
    </dsp:sp>
    <dsp:sp modelId="{268D4832-BFEC-E740-B3DF-5B01B5BF71AD}">
      <dsp:nvSpPr>
        <dsp:cNvPr id="0" name=""/>
        <dsp:cNvSpPr/>
      </dsp:nvSpPr>
      <dsp:spPr>
        <a:xfrm>
          <a:off x="5250051" y="3610"/>
          <a:ext cx="2385020" cy="1431012"/>
        </a:xfrm>
        <a:prstGeom prst="rect">
          <a:avLst/>
        </a:prstGeom>
        <a:solidFill>
          <a:schemeClr val="accent2">
            <a:hueOff val="-2957683"/>
            <a:satOff val="13103"/>
            <a:lumOff val="-481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MX" sz="1700" kern="1200"/>
            <a:t>Honestidad, como orientadora de las acciones. </a:t>
          </a:r>
          <a:endParaRPr lang="en-US" sz="1700" kern="1200"/>
        </a:p>
      </dsp:txBody>
      <dsp:txXfrm>
        <a:off x="5250051" y="3610"/>
        <a:ext cx="2385020" cy="1431012"/>
      </dsp:txXfrm>
    </dsp:sp>
    <dsp:sp modelId="{7B5FD0E9-93C6-D94F-9DEA-51C330C566F2}">
      <dsp:nvSpPr>
        <dsp:cNvPr id="0" name=""/>
        <dsp:cNvSpPr/>
      </dsp:nvSpPr>
      <dsp:spPr>
        <a:xfrm>
          <a:off x="7873573" y="3610"/>
          <a:ext cx="2385020" cy="1431012"/>
        </a:xfrm>
        <a:prstGeom prst="rect">
          <a:avLst/>
        </a:prstGeom>
        <a:solidFill>
          <a:schemeClr val="accent2">
            <a:hueOff val="-4436524"/>
            <a:satOff val="19654"/>
            <a:lumOff val="-722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MX" sz="1700" kern="1200"/>
            <a:t>Participación en la transformación de la sociedad, actividad que exige solidaridad. </a:t>
          </a:r>
          <a:endParaRPr lang="en-US" sz="1700" kern="1200"/>
        </a:p>
      </dsp:txBody>
      <dsp:txXfrm>
        <a:off x="7873573" y="3610"/>
        <a:ext cx="2385020" cy="1431012"/>
      </dsp:txXfrm>
    </dsp:sp>
    <dsp:sp modelId="{F94D800B-D40F-6546-BB13-71F086BF854A}">
      <dsp:nvSpPr>
        <dsp:cNvPr id="0" name=""/>
        <dsp:cNvSpPr/>
      </dsp:nvSpPr>
      <dsp:spPr>
        <a:xfrm>
          <a:off x="3006" y="1673125"/>
          <a:ext cx="2385020" cy="1431012"/>
        </a:xfrm>
        <a:prstGeom prst="rect">
          <a:avLst/>
        </a:prstGeom>
        <a:solidFill>
          <a:schemeClr val="accent2">
            <a:hueOff val="-5915366"/>
            <a:satOff val="26205"/>
            <a:lumOff val="-963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MX" sz="1700" kern="1200"/>
            <a:t>Respeto por la dignidad humana, aceptación de la diferencia y el respeto de los derechos humanos. </a:t>
          </a:r>
          <a:endParaRPr lang="en-US" sz="1700" kern="1200"/>
        </a:p>
      </dsp:txBody>
      <dsp:txXfrm>
        <a:off x="3006" y="1673125"/>
        <a:ext cx="2385020" cy="1431012"/>
      </dsp:txXfrm>
    </dsp:sp>
    <dsp:sp modelId="{813F24DF-4918-C346-8DC9-FF95C021A9B6}">
      <dsp:nvSpPr>
        <dsp:cNvPr id="0" name=""/>
        <dsp:cNvSpPr/>
      </dsp:nvSpPr>
      <dsp:spPr>
        <a:xfrm>
          <a:off x="2626528" y="1673125"/>
          <a:ext cx="2385020" cy="1431012"/>
        </a:xfrm>
        <a:prstGeom prst="rect">
          <a:avLst/>
        </a:prstGeom>
        <a:solidFill>
          <a:schemeClr val="accent2">
            <a:hueOff val="-7394207"/>
            <a:satOff val="32756"/>
            <a:lumOff val="-1204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MX" sz="1700" kern="1200"/>
            <a:t>Promoción de la interculturalidad, integrando los conocimientos locales. </a:t>
          </a:r>
          <a:endParaRPr lang="en-US" sz="1700" kern="1200"/>
        </a:p>
      </dsp:txBody>
      <dsp:txXfrm>
        <a:off x="2626528" y="1673125"/>
        <a:ext cx="2385020" cy="1431012"/>
      </dsp:txXfrm>
    </dsp:sp>
    <dsp:sp modelId="{4D070200-A84A-564E-835B-F8220C4D24D1}">
      <dsp:nvSpPr>
        <dsp:cNvPr id="0" name=""/>
        <dsp:cNvSpPr/>
      </dsp:nvSpPr>
      <dsp:spPr>
        <a:xfrm>
          <a:off x="5250051" y="1673125"/>
          <a:ext cx="2385020" cy="1431012"/>
        </a:xfrm>
        <a:prstGeom prst="rect">
          <a:avLst/>
        </a:prstGeom>
        <a:solidFill>
          <a:schemeClr val="accent2">
            <a:hueOff val="-8873048"/>
            <a:satOff val="39308"/>
            <a:lumOff val="-1445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MX" sz="1700" kern="1200"/>
            <a:t>Promoción de la cultura de la paz, promoviendo el diálogo como forma de resolver conflictos.</a:t>
          </a:r>
          <a:endParaRPr lang="en-US" sz="1700" kern="1200"/>
        </a:p>
      </dsp:txBody>
      <dsp:txXfrm>
        <a:off x="5250051" y="1673125"/>
        <a:ext cx="2385020" cy="1431012"/>
      </dsp:txXfrm>
    </dsp:sp>
    <dsp:sp modelId="{AEDBAC17-2A26-D546-A398-E1DC21485647}">
      <dsp:nvSpPr>
        <dsp:cNvPr id="0" name=""/>
        <dsp:cNvSpPr/>
      </dsp:nvSpPr>
      <dsp:spPr>
        <a:xfrm>
          <a:off x="7873573" y="1673125"/>
          <a:ext cx="2385020" cy="1431012"/>
        </a:xfrm>
        <a:prstGeom prst="rect">
          <a:avLst/>
        </a:prstGeom>
        <a:solidFill>
          <a:schemeClr val="accent2">
            <a:hueOff val="-10351890"/>
            <a:satOff val="45859"/>
            <a:lumOff val="-1686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MX" sz="1700" kern="1200"/>
            <a:t>Respeto por la naturaleza y el medio ambiente, mediante prácticas de desarrollo sustentable </a:t>
          </a:r>
          <a:endParaRPr lang="en-US" sz="1700" kern="1200"/>
        </a:p>
      </dsp:txBody>
      <dsp:txXfrm>
        <a:off x="7873573" y="1673125"/>
        <a:ext cx="2385020" cy="143101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4D28A7-FBA8-104E-B6C3-9611D65C8A3C}">
      <dsp:nvSpPr>
        <dsp:cNvPr id="0" name=""/>
        <dsp:cNvSpPr/>
      </dsp:nvSpPr>
      <dsp:spPr>
        <a:xfrm>
          <a:off x="0" y="621"/>
          <a:ext cx="6856699"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ADB726-5E45-8045-A922-20D1724D0F27}">
      <dsp:nvSpPr>
        <dsp:cNvPr id="0" name=""/>
        <dsp:cNvSpPr/>
      </dsp:nvSpPr>
      <dsp:spPr>
        <a:xfrm>
          <a:off x="0" y="621"/>
          <a:ext cx="6856699" cy="10172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ctr" defTabSz="1111250">
            <a:lnSpc>
              <a:spcPct val="90000"/>
            </a:lnSpc>
            <a:spcBef>
              <a:spcPct val="0"/>
            </a:spcBef>
            <a:spcAft>
              <a:spcPct val="35000"/>
            </a:spcAft>
            <a:buNone/>
          </a:pPr>
          <a:r>
            <a:rPr lang="es-ES_tradnl" sz="2500" kern="1200" dirty="0"/>
            <a:t>Los retos de la democracia en México</a:t>
          </a:r>
        </a:p>
      </dsp:txBody>
      <dsp:txXfrm>
        <a:off x="0" y="621"/>
        <a:ext cx="6856699" cy="1017216"/>
      </dsp:txXfrm>
    </dsp:sp>
    <dsp:sp modelId="{D97F9875-0D7B-844D-9818-D97CE4C9C038}">
      <dsp:nvSpPr>
        <dsp:cNvPr id="0" name=""/>
        <dsp:cNvSpPr/>
      </dsp:nvSpPr>
      <dsp:spPr>
        <a:xfrm>
          <a:off x="0" y="1017837"/>
          <a:ext cx="6856699" cy="0"/>
        </a:xfrm>
        <a:prstGeom prst="line">
          <a:avLst/>
        </a:prstGeom>
        <a:solidFill>
          <a:schemeClr val="accent2">
            <a:hueOff val="-2587972"/>
            <a:satOff val="11465"/>
            <a:lumOff val="-4216"/>
            <a:alphaOff val="0"/>
          </a:schemeClr>
        </a:solidFill>
        <a:ln w="12700" cap="flat" cmpd="sng" algn="ctr">
          <a:solidFill>
            <a:schemeClr val="accent2">
              <a:hueOff val="-2587972"/>
              <a:satOff val="11465"/>
              <a:lumOff val="-421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93D5B9-A4CC-CE40-BEA5-E5828627D86B}">
      <dsp:nvSpPr>
        <dsp:cNvPr id="0" name=""/>
        <dsp:cNvSpPr/>
      </dsp:nvSpPr>
      <dsp:spPr>
        <a:xfrm>
          <a:off x="0" y="1017837"/>
          <a:ext cx="6856699" cy="10172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s-ES_tradnl" sz="2500" kern="1200" dirty="0"/>
            <a:t>1. Desarraigo en la política </a:t>
          </a:r>
        </a:p>
      </dsp:txBody>
      <dsp:txXfrm>
        <a:off x="0" y="1017837"/>
        <a:ext cx="6856699" cy="1017216"/>
      </dsp:txXfrm>
    </dsp:sp>
    <dsp:sp modelId="{9B9107BA-C311-1847-A09A-32E0C0E0A4DE}">
      <dsp:nvSpPr>
        <dsp:cNvPr id="0" name=""/>
        <dsp:cNvSpPr/>
      </dsp:nvSpPr>
      <dsp:spPr>
        <a:xfrm>
          <a:off x="0" y="2035053"/>
          <a:ext cx="6856699" cy="0"/>
        </a:xfrm>
        <a:prstGeom prst="line">
          <a:avLst/>
        </a:prstGeom>
        <a:solidFill>
          <a:schemeClr val="accent2">
            <a:hueOff val="-5175945"/>
            <a:satOff val="22930"/>
            <a:lumOff val="-8432"/>
            <a:alphaOff val="0"/>
          </a:schemeClr>
        </a:solidFill>
        <a:ln w="12700" cap="flat" cmpd="sng" algn="ctr">
          <a:solidFill>
            <a:schemeClr val="accent2">
              <a:hueOff val="-5175945"/>
              <a:satOff val="22930"/>
              <a:lumOff val="-843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7DF3AD-BD9A-9C4A-B160-D6C82A487F1B}">
      <dsp:nvSpPr>
        <dsp:cNvPr id="0" name=""/>
        <dsp:cNvSpPr/>
      </dsp:nvSpPr>
      <dsp:spPr>
        <a:xfrm>
          <a:off x="0" y="2035053"/>
          <a:ext cx="6856699" cy="10172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s-ES_tradnl" sz="2500" kern="1200" dirty="0"/>
            <a:t>2. Corrupción </a:t>
          </a:r>
        </a:p>
      </dsp:txBody>
      <dsp:txXfrm>
        <a:off x="0" y="2035053"/>
        <a:ext cx="6856699" cy="1017216"/>
      </dsp:txXfrm>
    </dsp:sp>
    <dsp:sp modelId="{3BFCFEDD-350F-5A43-8E0F-7BA023F77721}">
      <dsp:nvSpPr>
        <dsp:cNvPr id="0" name=""/>
        <dsp:cNvSpPr/>
      </dsp:nvSpPr>
      <dsp:spPr>
        <a:xfrm>
          <a:off x="0" y="3052270"/>
          <a:ext cx="6856699" cy="0"/>
        </a:xfrm>
        <a:prstGeom prst="line">
          <a:avLst/>
        </a:prstGeom>
        <a:solidFill>
          <a:schemeClr val="accent2">
            <a:hueOff val="-7763917"/>
            <a:satOff val="34394"/>
            <a:lumOff val="-12648"/>
            <a:alphaOff val="0"/>
          </a:schemeClr>
        </a:solidFill>
        <a:ln w="12700" cap="flat" cmpd="sng" algn="ctr">
          <a:solidFill>
            <a:schemeClr val="accent2">
              <a:hueOff val="-7763917"/>
              <a:satOff val="34394"/>
              <a:lumOff val="-1264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F8E843-5823-9F4C-A92F-3FEF92B9F9BC}">
      <dsp:nvSpPr>
        <dsp:cNvPr id="0" name=""/>
        <dsp:cNvSpPr/>
      </dsp:nvSpPr>
      <dsp:spPr>
        <a:xfrm>
          <a:off x="0" y="3052270"/>
          <a:ext cx="6856699" cy="10172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s-ES_tradnl" sz="2500" kern="1200" dirty="0"/>
            <a:t>3. Falta de libertad de expresión </a:t>
          </a:r>
        </a:p>
      </dsp:txBody>
      <dsp:txXfrm>
        <a:off x="0" y="3052270"/>
        <a:ext cx="6856699" cy="1017216"/>
      </dsp:txXfrm>
    </dsp:sp>
    <dsp:sp modelId="{A5327D8A-04AD-CB47-99D0-D347BDC22D93}">
      <dsp:nvSpPr>
        <dsp:cNvPr id="0" name=""/>
        <dsp:cNvSpPr/>
      </dsp:nvSpPr>
      <dsp:spPr>
        <a:xfrm>
          <a:off x="0" y="4069486"/>
          <a:ext cx="6856699" cy="0"/>
        </a:xfrm>
        <a:prstGeom prst="line">
          <a:avLst/>
        </a:prstGeom>
        <a:solidFill>
          <a:schemeClr val="accent2">
            <a:hueOff val="-10351890"/>
            <a:satOff val="45859"/>
            <a:lumOff val="-16864"/>
            <a:alphaOff val="0"/>
          </a:schemeClr>
        </a:solidFill>
        <a:ln w="12700" cap="flat" cmpd="sng" algn="ctr">
          <a:solidFill>
            <a:schemeClr val="accent2">
              <a:hueOff val="-10351890"/>
              <a:satOff val="45859"/>
              <a:lumOff val="-1686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F4ED12-BA39-AD40-812D-02C12D2D26CB}">
      <dsp:nvSpPr>
        <dsp:cNvPr id="0" name=""/>
        <dsp:cNvSpPr/>
      </dsp:nvSpPr>
      <dsp:spPr>
        <a:xfrm>
          <a:off x="0" y="4069486"/>
          <a:ext cx="6856699" cy="10172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s-ES_tradnl" sz="2500" kern="1200" dirty="0"/>
            <a:t>4. Desfragmentación social </a:t>
          </a:r>
        </a:p>
        <a:p>
          <a:pPr marL="0" lvl="0" indent="0" algn="r" defTabSz="1111250">
            <a:lnSpc>
              <a:spcPct val="90000"/>
            </a:lnSpc>
            <a:spcBef>
              <a:spcPct val="0"/>
            </a:spcBef>
            <a:spcAft>
              <a:spcPct val="35000"/>
            </a:spcAft>
            <a:buNone/>
          </a:pPr>
          <a:endParaRPr lang="es-ES_tradnl" sz="2500" kern="1200" dirty="0"/>
        </a:p>
      </dsp:txBody>
      <dsp:txXfrm>
        <a:off x="0" y="4069486"/>
        <a:ext cx="6856699" cy="101721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01BFA3-7FBF-4A04-BA88-E3652928443D}">
      <dsp:nvSpPr>
        <dsp:cNvPr id="0" name=""/>
        <dsp:cNvSpPr/>
      </dsp:nvSpPr>
      <dsp:spPr>
        <a:xfrm>
          <a:off x="1130019" y="373804"/>
          <a:ext cx="1285965" cy="128596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979662D-69FD-44B9-8066-F342FC6AB138}">
      <dsp:nvSpPr>
        <dsp:cNvPr id="0" name=""/>
        <dsp:cNvSpPr/>
      </dsp:nvSpPr>
      <dsp:spPr>
        <a:xfrm>
          <a:off x="344152" y="2013943"/>
          <a:ext cx="28577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pPr>
          <a:r>
            <a:rPr lang="es-ES_tradnl" sz="2200" kern="1200"/>
            <a:t>Autonomía de los  individuos </a:t>
          </a:r>
          <a:endParaRPr lang="en-US" sz="2200" kern="1200"/>
        </a:p>
      </dsp:txBody>
      <dsp:txXfrm>
        <a:off x="344152" y="2013943"/>
        <a:ext cx="2857700" cy="720000"/>
      </dsp:txXfrm>
    </dsp:sp>
    <dsp:sp modelId="{98304648-0922-4B93-8B6D-30DBF4CCA1FB}">
      <dsp:nvSpPr>
        <dsp:cNvPr id="0" name=""/>
        <dsp:cNvSpPr/>
      </dsp:nvSpPr>
      <dsp:spPr>
        <a:xfrm>
          <a:off x="4487817" y="373804"/>
          <a:ext cx="1285965" cy="128596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DF3D8A2-74EF-4580-9EC3-FC2068669D68}">
      <dsp:nvSpPr>
        <dsp:cNvPr id="0" name=""/>
        <dsp:cNvSpPr/>
      </dsp:nvSpPr>
      <dsp:spPr>
        <a:xfrm>
          <a:off x="3701949" y="2013943"/>
          <a:ext cx="28577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pPr>
          <a:r>
            <a:rPr lang="es-ES_tradnl" sz="2200" kern="1200"/>
            <a:t>Comprensión de la diferencia</a:t>
          </a:r>
          <a:endParaRPr lang="en-US" sz="2200" kern="1200"/>
        </a:p>
      </dsp:txBody>
      <dsp:txXfrm>
        <a:off x="3701949" y="2013943"/>
        <a:ext cx="2857700" cy="720000"/>
      </dsp:txXfrm>
    </dsp:sp>
    <dsp:sp modelId="{91A3148C-3259-4D2E-9051-F994A467082A}">
      <dsp:nvSpPr>
        <dsp:cNvPr id="0" name=""/>
        <dsp:cNvSpPr/>
      </dsp:nvSpPr>
      <dsp:spPr>
        <a:xfrm>
          <a:off x="7845615" y="373804"/>
          <a:ext cx="1285965" cy="128596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7BAB7D2-178B-49D7-BFD0-922301F94674}">
      <dsp:nvSpPr>
        <dsp:cNvPr id="0" name=""/>
        <dsp:cNvSpPr/>
      </dsp:nvSpPr>
      <dsp:spPr>
        <a:xfrm>
          <a:off x="7059747" y="2013943"/>
          <a:ext cx="28577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pPr>
          <a:r>
            <a:rPr lang="es-ES_tradnl" sz="2200" kern="1200" dirty="0"/>
            <a:t>Diálogo como resolución de problemas  </a:t>
          </a:r>
          <a:endParaRPr lang="en-US" sz="2200" kern="1200" dirty="0"/>
        </a:p>
      </dsp:txBody>
      <dsp:txXfrm>
        <a:off x="7059747" y="2013943"/>
        <a:ext cx="2857700" cy="7200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E2BCA9-B189-4779-B339-6E4977550939}">
      <dsp:nvSpPr>
        <dsp:cNvPr id="0" name=""/>
        <dsp:cNvSpPr/>
      </dsp:nvSpPr>
      <dsp:spPr>
        <a:xfrm>
          <a:off x="982805" y="45914"/>
          <a:ext cx="1098000" cy="1098000"/>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3AE071-11EB-4219-92C1-F397FC34D059}">
      <dsp:nvSpPr>
        <dsp:cNvPr id="0" name=""/>
        <dsp:cNvSpPr/>
      </dsp:nvSpPr>
      <dsp:spPr>
        <a:xfrm>
          <a:off x="1216805" y="279914"/>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2827A81-5606-49D8-9415-F539B378E443}">
      <dsp:nvSpPr>
        <dsp:cNvPr id="0" name=""/>
        <dsp:cNvSpPr/>
      </dsp:nvSpPr>
      <dsp:spPr>
        <a:xfrm>
          <a:off x="631805" y="1485914"/>
          <a:ext cx="1800000" cy="81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s-ES_tradnl" sz="1100" kern="1200"/>
            <a:t>Planes y programas de estudio</a:t>
          </a:r>
          <a:endParaRPr lang="en-US" sz="1100" kern="1200"/>
        </a:p>
      </dsp:txBody>
      <dsp:txXfrm>
        <a:off x="631805" y="1485914"/>
        <a:ext cx="1800000" cy="810000"/>
      </dsp:txXfrm>
    </dsp:sp>
    <dsp:sp modelId="{85A7E56D-00A2-481B-8180-3145F302B2E9}">
      <dsp:nvSpPr>
        <dsp:cNvPr id="0" name=""/>
        <dsp:cNvSpPr/>
      </dsp:nvSpPr>
      <dsp:spPr>
        <a:xfrm>
          <a:off x="3097805" y="45914"/>
          <a:ext cx="1098000" cy="1098000"/>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AECC456-9231-4FD0-9334-3EB40FDF0C23}">
      <dsp:nvSpPr>
        <dsp:cNvPr id="0" name=""/>
        <dsp:cNvSpPr/>
      </dsp:nvSpPr>
      <dsp:spPr>
        <a:xfrm>
          <a:off x="3331805" y="279914"/>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48BB089-1084-425A-B6BD-A409DA16DC56}">
      <dsp:nvSpPr>
        <dsp:cNvPr id="0" name=""/>
        <dsp:cNvSpPr/>
      </dsp:nvSpPr>
      <dsp:spPr>
        <a:xfrm>
          <a:off x="2746805" y="1485914"/>
          <a:ext cx="1800000" cy="81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s-ES_tradnl" sz="1100" b="1" kern="1200"/>
            <a:t>Visión:</a:t>
          </a:r>
          <a:r>
            <a:rPr lang="es-ES_tradnl" sz="1100" kern="1200"/>
            <a:t> patriótica </a:t>
          </a:r>
          <a:endParaRPr lang="en-US" sz="1100" kern="1200"/>
        </a:p>
      </dsp:txBody>
      <dsp:txXfrm>
        <a:off x="2746805" y="1485914"/>
        <a:ext cx="1800000" cy="810000"/>
      </dsp:txXfrm>
    </dsp:sp>
    <dsp:sp modelId="{C8FB9F5B-74F2-4B7D-BAE1-16F11E449483}">
      <dsp:nvSpPr>
        <dsp:cNvPr id="0" name=""/>
        <dsp:cNvSpPr/>
      </dsp:nvSpPr>
      <dsp:spPr>
        <a:xfrm>
          <a:off x="5212805" y="45914"/>
          <a:ext cx="1098000" cy="1098000"/>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AA7333-1A0D-44E0-B32A-8DB386CCF881}">
      <dsp:nvSpPr>
        <dsp:cNvPr id="0" name=""/>
        <dsp:cNvSpPr/>
      </dsp:nvSpPr>
      <dsp:spPr>
        <a:xfrm>
          <a:off x="5446805" y="279914"/>
          <a:ext cx="630000" cy="63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9ACC752-8D7C-4C3D-8C25-CEB72586D6E1}">
      <dsp:nvSpPr>
        <dsp:cNvPr id="0" name=""/>
        <dsp:cNvSpPr/>
      </dsp:nvSpPr>
      <dsp:spPr>
        <a:xfrm>
          <a:off x="4861805" y="1485914"/>
          <a:ext cx="1800000" cy="81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s-ES_tradnl" sz="1100" b="1" kern="1200"/>
            <a:t>Postura</a:t>
          </a:r>
          <a:r>
            <a:rPr lang="es-ES_tradnl" sz="1100" kern="1200"/>
            <a:t>: principios éticos basado en valores (responsabilidad, respeto, tolerancia)  </a:t>
          </a:r>
          <a:endParaRPr lang="en-US" sz="1100" kern="1200"/>
        </a:p>
      </dsp:txBody>
      <dsp:txXfrm>
        <a:off x="4861805" y="1485914"/>
        <a:ext cx="1800000" cy="810000"/>
      </dsp:txXfrm>
    </dsp:sp>
    <dsp:sp modelId="{74761D16-A46C-4587-A593-B497F093FB4D}">
      <dsp:nvSpPr>
        <dsp:cNvPr id="0" name=""/>
        <dsp:cNvSpPr/>
      </dsp:nvSpPr>
      <dsp:spPr>
        <a:xfrm>
          <a:off x="982805" y="2745914"/>
          <a:ext cx="1098000" cy="1098000"/>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41FE68-FFEA-43E2-8044-CF789B99F4B6}">
      <dsp:nvSpPr>
        <dsp:cNvPr id="0" name=""/>
        <dsp:cNvSpPr/>
      </dsp:nvSpPr>
      <dsp:spPr>
        <a:xfrm>
          <a:off x="1216805" y="2979914"/>
          <a:ext cx="630000" cy="63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E41B2E8-D990-421E-94BA-E5C3C9A60B47}">
      <dsp:nvSpPr>
        <dsp:cNvPr id="0" name=""/>
        <dsp:cNvSpPr/>
      </dsp:nvSpPr>
      <dsp:spPr>
        <a:xfrm>
          <a:off x="631805" y="4185914"/>
          <a:ext cx="1800000" cy="81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s-ES_tradnl" sz="1100" kern="1200"/>
            <a:t>Reformas educativas en México </a:t>
          </a:r>
          <a:endParaRPr lang="en-US" sz="1100" kern="1200"/>
        </a:p>
      </dsp:txBody>
      <dsp:txXfrm>
        <a:off x="631805" y="4185914"/>
        <a:ext cx="1800000" cy="810000"/>
      </dsp:txXfrm>
    </dsp:sp>
    <dsp:sp modelId="{94D49855-8F57-49ED-9B1E-3939F792EBA1}">
      <dsp:nvSpPr>
        <dsp:cNvPr id="0" name=""/>
        <dsp:cNvSpPr/>
      </dsp:nvSpPr>
      <dsp:spPr>
        <a:xfrm>
          <a:off x="3097805" y="2745914"/>
          <a:ext cx="1098000" cy="1098000"/>
        </a:xfrm>
        <a:prstGeom prst="round2DiagRect">
          <a:avLst>
            <a:gd name="adj1" fmla="val 29727"/>
            <a:gd name="adj2" fmla="val 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01CA38-7F9B-49F2-B2EC-B0B805D68D35}">
      <dsp:nvSpPr>
        <dsp:cNvPr id="0" name=""/>
        <dsp:cNvSpPr/>
      </dsp:nvSpPr>
      <dsp:spPr>
        <a:xfrm>
          <a:off x="3331805" y="2979914"/>
          <a:ext cx="630000" cy="63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2087671-9D8D-457C-A7A9-DB3324346DDF}">
      <dsp:nvSpPr>
        <dsp:cNvPr id="0" name=""/>
        <dsp:cNvSpPr/>
      </dsp:nvSpPr>
      <dsp:spPr>
        <a:xfrm>
          <a:off x="2746805" y="4185914"/>
          <a:ext cx="1800000" cy="81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b="1" kern="1200"/>
            <a:t>Visión actual</a:t>
          </a:r>
          <a:r>
            <a:rPr lang="en-US" sz="1100" kern="1200"/>
            <a:t>:  ciudadanía </a:t>
          </a:r>
        </a:p>
      </dsp:txBody>
      <dsp:txXfrm>
        <a:off x="2746805" y="4185914"/>
        <a:ext cx="1800000" cy="810000"/>
      </dsp:txXfrm>
    </dsp:sp>
    <dsp:sp modelId="{085791C7-B482-4E8F-8F07-659D7B5D1814}">
      <dsp:nvSpPr>
        <dsp:cNvPr id="0" name=""/>
        <dsp:cNvSpPr/>
      </dsp:nvSpPr>
      <dsp:spPr>
        <a:xfrm>
          <a:off x="5212805" y="2745914"/>
          <a:ext cx="1098000" cy="1098000"/>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0D16E6-C546-4267-85A0-CC8BD2903301}">
      <dsp:nvSpPr>
        <dsp:cNvPr id="0" name=""/>
        <dsp:cNvSpPr/>
      </dsp:nvSpPr>
      <dsp:spPr>
        <a:xfrm>
          <a:off x="5446805" y="2979914"/>
          <a:ext cx="630000" cy="630000"/>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2ACFDB4-416F-48B3-A710-2FFB005C69EB}">
      <dsp:nvSpPr>
        <dsp:cNvPr id="0" name=""/>
        <dsp:cNvSpPr/>
      </dsp:nvSpPr>
      <dsp:spPr>
        <a:xfrm>
          <a:off x="4861805" y="4185914"/>
          <a:ext cx="1800000" cy="81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s-ES_tradnl" sz="1100" b="1" kern="1200" dirty="0"/>
            <a:t>Postura Actual </a:t>
          </a:r>
          <a:r>
            <a:rPr lang="es-ES_tradnl" sz="1100" kern="1200" dirty="0"/>
            <a:t>la formación ciudadana (autoconocimiento, convivencia y participación)</a:t>
          </a:r>
          <a:endParaRPr lang="en-US" sz="1100" kern="1200" dirty="0"/>
        </a:p>
      </dsp:txBody>
      <dsp:txXfrm>
        <a:off x="4861805" y="4185914"/>
        <a:ext cx="1800000" cy="8100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D245BC-6A5B-4DDE-AF16-BC17859575A2}">
      <dsp:nvSpPr>
        <dsp:cNvPr id="0" name=""/>
        <dsp:cNvSpPr/>
      </dsp:nvSpPr>
      <dsp:spPr>
        <a:xfrm>
          <a:off x="0" y="615"/>
          <a:ext cx="10357165" cy="144017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8A4517-3622-4FC5-894D-CFACC62F396D}">
      <dsp:nvSpPr>
        <dsp:cNvPr id="0" name=""/>
        <dsp:cNvSpPr/>
      </dsp:nvSpPr>
      <dsp:spPr>
        <a:xfrm>
          <a:off x="435651" y="324653"/>
          <a:ext cx="792093" cy="79209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AE60EF1-9416-4A6D-91DB-7AB7866D7708}">
      <dsp:nvSpPr>
        <dsp:cNvPr id="0" name=""/>
        <dsp:cNvSpPr/>
      </dsp:nvSpPr>
      <dsp:spPr>
        <a:xfrm>
          <a:off x="1663397" y="615"/>
          <a:ext cx="8693767" cy="14401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18" tIns="152418" rIns="152418" bIns="152418" numCol="1" spcCol="1270" anchor="ctr" anchorCtr="0">
          <a:noAutofit/>
        </a:bodyPr>
        <a:lstStyle/>
        <a:p>
          <a:pPr marL="0" lvl="0" indent="0" algn="l" defTabSz="1022350">
            <a:lnSpc>
              <a:spcPct val="90000"/>
            </a:lnSpc>
            <a:spcBef>
              <a:spcPct val="0"/>
            </a:spcBef>
            <a:spcAft>
              <a:spcPct val="35000"/>
            </a:spcAft>
            <a:buNone/>
          </a:pPr>
          <a:r>
            <a:rPr lang="es-MX" sz="2300" b="1" kern="1200" dirty="0"/>
            <a:t>La modificación de los planes y programas </a:t>
          </a:r>
          <a:r>
            <a:rPr lang="es-MX" sz="2300" kern="1200" dirty="0"/>
            <a:t>de estudio buscaba cambiar la </a:t>
          </a:r>
          <a:r>
            <a:rPr lang="es-MX" sz="2300" kern="1200"/>
            <a:t>visión de competencia y patriótica </a:t>
          </a:r>
          <a:r>
            <a:rPr lang="es-MX" sz="2300" kern="1200" dirty="0"/>
            <a:t>que se impartía en las clases de civismo, por el fomento a una educación para la ciudadanía </a:t>
          </a:r>
          <a:endParaRPr lang="en-US" sz="2300" kern="1200" dirty="0"/>
        </a:p>
      </dsp:txBody>
      <dsp:txXfrm>
        <a:off x="1663397" y="615"/>
        <a:ext cx="8693767" cy="1440170"/>
      </dsp:txXfrm>
    </dsp:sp>
    <dsp:sp modelId="{1A3955F0-D905-4D24-A55A-FF228849FD1E}">
      <dsp:nvSpPr>
        <dsp:cNvPr id="0" name=""/>
        <dsp:cNvSpPr/>
      </dsp:nvSpPr>
      <dsp:spPr>
        <a:xfrm>
          <a:off x="0" y="1800829"/>
          <a:ext cx="10357165" cy="144017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5242F12-E61A-4846-9B82-CD95731D8C6C}">
      <dsp:nvSpPr>
        <dsp:cNvPr id="0" name=""/>
        <dsp:cNvSpPr/>
      </dsp:nvSpPr>
      <dsp:spPr>
        <a:xfrm>
          <a:off x="435651" y="2124867"/>
          <a:ext cx="792093" cy="79209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333C6B7-47B9-4E2B-B830-AFCB3DBD98FD}">
      <dsp:nvSpPr>
        <dsp:cNvPr id="0" name=""/>
        <dsp:cNvSpPr/>
      </dsp:nvSpPr>
      <dsp:spPr>
        <a:xfrm>
          <a:off x="1663397" y="1800829"/>
          <a:ext cx="8693767" cy="14401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18" tIns="152418" rIns="152418" bIns="152418" numCol="1" spcCol="1270" anchor="ctr" anchorCtr="0">
          <a:noAutofit/>
        </a:bodyPr>
        <a:lstStyle/>
        <a:p>
          <a:pPr marL="0" lvl="0" indent="0" algn="l" defTabSz="1022350">
            <a:lnSpc>
              <a:spcPct val="90000"/>
            </a:lnSpc>
            <a:spcBef>
              <a:spcPct val="0"/>
            </a:spcBef>
            <a:spcAft>
              <a:spcPct val="35000"/>
            </a:spcAft>
            <a:buNone/>
          </a:pPr>
          <a:r>
            <a:rPr lang="es-MX" sz="2300" kern="1200" dirty="0"/>
            <a:t>El pensamiento educativo moderno trasciende dicho ideal, plantea justificar </a:t>
          </a:r>
          <a:r>
            <a:rPr lang="es-MX" sz="2300" b="1" kern="1200" dirty="0"/>
            <a:t>la sociabilidad en comunidad y la constitución de la ciudadanía</a:t>
          </a:r>
          <a:r>
            <a:rPr lang="es-MX" sz="2300" kern="1200" dirty="0"/>
            <a:t> a través de la legitimidad y la demanda al Estado.</a:t>
          </a:r>
          <a:endParaRPr lang="en-US" sz="2300" kern="1200" dirty="0"/>
        </a:p>
      </dsp:txBody>
      <dsp:txXfrm>
        <a:off x="1663397" y="1800829"/>
        <a:ext cx="8693767" cy="1440170"/>
      </dsp:txXfrm>
    </dsp:sp>
    <dsp:sp modelId="{16C69520-A028-4927-9C22-C3498F5679F5}">
      <dsp:nvSpPr>
        <dsp:cNvPr id="0" name=""/>
        <dsp:cNvSpPr/>
      </dsp:nvSpPr>
      <dsp:spPr>
        <a:xfrm>
          <a:off x="0" y="3601042"/>
          <a:ext cx="10357165" cy="144017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41FD09-8A59-41C7-AE64-51AA59BB893A}">
      <dsp:nvSpPr>
        <dsp:cNvPr id="0" name=""/>
        <dsp:cNvSpPr/>
      </dsp:nvSpPr>
      <dsp:spPr>
        <a:xfrm>
          <a:off x="435651" y="3925081"/>
          <a:ext cx="792093" cy="79209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5AB78B9-F8FE-4E03-96CA-ED6AB559A73D}">
      <dsp:nvSpPr>
        <dsp:cNvPr id="0" name=""/>
        <dsp:cNvSpPr/>
      </dsp:nvSpPr>
      <dsp:spPr>
        <a:xfrm>
          <a:off x="1663397" y="3601042"/>
          <a:ext cx="8693767" cy="14401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18" tIns="152418" rIns="152418" bIns="152418" numCol="1" spcCol="1270" anchor="ctr" anchorCtr="0">
          <a:noAutofit/>
        </a:bodyPr>
        <a:lstStyle/>
        <a:p>
          <a:pPr marL="0" lvl="0" indent="0" algn="l" defTabSz="1022350">
            <a:lnSpc>
              <a:spcPct val="90000"/>
            </a:lnSpc>
            <a:spcBef>
              <a:spcPct val="0"/>
            </a:spcBef>
            <a:spcAft>
              <a:spcPct val="35000"/>
            </a:spcAft>
            <a:buNone/>
          </a:pPr>
          <a:r>
            <a:rPr lang="es-MX" sz="2300" kern="1200" dirty="0"/>
            <a:t>El reto para la educación es lograr influir en las personas para que se </a:t>
          </a:r>
          <a:r>
            <a:rPr lang="es-MX" sz="2300" b="1" kern="1200" dirty="0"/>
            <a:t>inmiscuyan en los temas políticos del medio</a:t>
          </a:r>
          <a:r>
            <a:rPr lang="es-MX" sz="2300" kern="1200" dirty="0"/>
            <a:t> y también satisfagan su vida en sociedad </a:t>
          </a:r>
          <a:endParaRPr lang="en-US" sz="2300" kern="1200" dirty="0"/>
        </a:p>
      </dsp:txBody>
      <dsp:txXfrm>
        <a:off x="1663397" y="3601042"/>
        <a:ext cx="8693767" cy="144017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854B7F-FB2B-4DB0-A805-FEAE36F3A29D}">
      <dsp:nvSpPr>
        <dsp:cNvPr id="0" name=""/>
        <dsp:cNvSpPr/>
      </dsp:nvSpPr>
      <dsp:spPr>
        <a:xfrm>
          <a:off x="0" y="340"/>
          <a:ext cx="10340658" cy="79646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F622D0-99BA-4F3D-AF4A-27523CF799C3}">
      <dsp:nvSpPr>
        <dsp:cNvPr id="0" name=""/>
        <dsp:cNvSpPr/>
      </dsp:nvSpPr>
      <dsp:spPr>
        <a:xfrm>
          <a:off x="240932" y="179546"/>
          <a:ext cx="438058" cy="43805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E03796F-B12A-46DE-B448-472D8B629831}">
      <dsp:nvSpPr>
        <dsp:cNvPr id="0" name=""/>
        <dsp:cNvSpPr/>
      </dsp:nvSpPr>
      <dsp:spPr>
        <a:xfrm>
          <a:off x="919922" y="340"/>
          <a:ext cx="9420735" cy="7964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293" tIns="84293" rIns="84293" bIns="84293" numCol="1" spcCol="1270" anchor="ctr" anchorCtr="0">
          <a:noAutofit/>
        </a:bodyPr>
        <a:lstStyle/>
        <a:p>
          <a:pPr marL="0" lvl="0" indent="0" algn="l" defTabSz="933450">
            <a:lnSpc>
              <a:spcPct val="100000"/>
            </a:lnSpc>
            <a:spcBef>
              <a:spcPct val="0"/>
            </a:spcBef>
            <a:spcAft>
              <a:spcPct val="35000"/>
            </a:spcAft>
            <a:buNone/>
          </a:pPr>
          <a:r>
            <a:rPr lang="es-ES_tradnl" sz="2100" kern="1200" noProof="0" dirty="0"/>
            <a:t>Implementar dispositivos</a:t>
          </a:r>
          <a:r>
            <a:rPr lang="en-US" sz="2100" kern="1200" dirty="0"/>
            <a:t> al </a:t>
          </a:r>
          <a:r>
            <a:rPr lang="en-US" sz="2100" kern="1200" dirty="0" err="1"/>
            <a:t>individuos</a:t>
          </a:r>
          <a:r>
            <a:rPr lang="en-US" sz="2100" kern="1200" dirty="0"/>
            <a:t> para el </a:t>
          </a:r>
          <a:r>
            <a:rPr lang="es-ES_tradnl" sz="2100" kern="1200" noProof="0" dirty="0"/>
            <a:t>contexto</a:t>
          </a:r>
          <a:r>
            <a:rPr lang="en-US" sz="2100" kern="1200" dirty="0"/>
            <a:t> social </a:t>
          </a:r>
        </a:p>
      </dsp:txBody>
      <dsp:txXfrm>
        <a:off x="919922" y="340"/>
        <a:ext cx="9420735" cy="796469"/>
      </dsp:txXfrm>
    </dsp:sp>
    <dsp:sp modelId="{2E48BC9F-B14F-7344-AFBF-8B76D271BA99}">
      <dsp:nvSpPr>
        <dsp:cNvPr id="0" name=""/>
        <dsp:cNvSpPr/>
      </dsp:nvSpPr>
      <dsp:spPr>
        <a:xfrm>
          <a:off x="0" y="995927"/>
          <a:ext cx="10340658" cy="79646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82E5AF-941F-F047-A1CA-9CD043A23C5A}">
      <dsp:nvSpPr>
        <dsp:cNvPr id="0" name=""/>
        <dsp:cNvSpPr/>
      </dsp:nvSpPr>
      <dsp:spPr>
        <a:xfrm>
          <a:off x="240932" y="1175133"/>
          <a:ext cx="438058" cy="438058"/>
        </a:xfrm>
        <a:prstGeom prst="rect">
          <a:avLst/>
        </a:prstGeom>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1A34666-73DF-A542-9DA9-2CB3731D67AF}">
      <dsp:nvSpPr>
        <dsp:cNvPr id="0" name=""/>
        <dsp:cNvSpPr/>
      </dsp:nvSpPr>
      <dsp:spPr>
        <a:xfrm>
          <a:off x="919922" y="995927"/>
          <a:ext cx="9420735" cy="7964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293" tIns="84293" rIns="84293" bIns="84293" numCol="1" spcCol="1270" anchor="ctr" anchorCtr="0">
          <a:noAutofit/>
        </a:bodyPr>
        <a:lstStyle/>
        <a:p>
          <a:pPr marL="0" lvl="0" indent="0" algn="l" defTabSz="933450">
            <a:lnSpc>
              <a:spcPct val="100000"/>
            </a:lnSpc>
            <a:spcBef>
              <a:spcPct val="0"/>
            </a:spcBef>
            <a:spcAft>
              <a:spcPct val="35000"/>
            </a:spcAft>
            <a:buNone/>
          </a:pPr>
          <a:r>
            <a:rPr lang="es-ES" sz="2100" kern="1200" dirty="0"/>
            <a:t>Participación de la persona a través de la experiencia y vivencia cotidiana</a:t>
          </a:r>
        </a:p>
      </dsp:txBody>
      <dsp:txXfrm>
        <a:off x="919922" y="995927"/>
        <a:ext cx="9420735" cy="796469"/>
      </dsp:txXfrm>
    </dsp:sp>
    <dsp:sp modelId="{A463E484-6906-ED46-A9D2-A22E4461A7BD}">
      <dsp:nvSpPr>
        <dsp:cNvPr id="0" name=""/>
        <dsp:cNvSpPr/>
      </dsp:nvSpPr>
      <dsp:spPr>
        <a:xfrm>
          <a:off x="0" y="1991514"/>
          <a:ext cx="10340658" cy="79646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CB0FCC-CFF5-CE4E-A2EB-7E3787349D89}">
      <dsp:nvSpPr>
        <dsp:cNvPr id="0" name=""/>
        <dsp:cNvSpPr/>
      </dsp:nvSpPr>
      <dsp:spPr>
        <a:xfrm>
          <a:off x="240932" y="2170720"/>
          <a:ext cx="438058" cy="438058"/>
        </a:xfrm>
        <a:prstGeom prst="rect">
          <a:avLst/>
        </a:prstGeom>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021B7E8-E98E-5945-9F63-DC38AB26E145}">
      <dsp:nvSpPr>
        <dsp:cNvPr id="0" name=""/>
        <dsp:cNvSpPr/>
      </dsp:nvSpPr>
      <dsp:spPr>
        <a:xfrm>
          <a:off x="919922" y="1991514"/>
          <a:ext cx="9420735" cy="7964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293" tIns="84293" rIns="84293" bIns="84293" numCol="1" spcCol="1270" anchor="ctr" anchorCtr="0">
          <a:noAutofit/>
        </a:bodyPr>
        <a:lstStyle/>
        <a:p>
          <a:pPr marL="0" lvl="0" indent="0" algn="l" defTabSz="933450">
            <a:lnSpc>
              <a:spcPct val="100000"/>
            </a:lnSpc>
            <a:spcBef>
              <a:spcPct val="0"/>
            </a:spcBef>
            <a:spcAft>
              <a:spcPct val="35000"/>
            </a:spcAft>
            <a:buNone/>
          </a:pPr>
          <a:r>
            <a:rPr lang="es-ES" sz="2100" kern="1200" dirty="0"/>
            <a:t>El ciudadano se responsabiliza, participa en el cambio y búsqueda de mejora de sus semejantes ante los problemas actuales</a:t>
          </a:r>
        </a:p>
      </dsp:txBody>
      <dsp:txXfrm>
        <a:off x="919922" y="1991514"/>
        <a:ext cx="9420735" cy="79646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1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15.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7.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8.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19.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7/3/layout/HorizontalPathTimeline">
  <dgm:title val="Horizontal Path Timeline"/>
  <dgm:desc val="Use to show a list of events in chronological order. The rectangular shape contains the description while the date is shown near the circular dot along the time line. It's the perfect SmartArt for displaying large amount of text with a short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refType="h" fact="0.04"/>
      <dgm:constr type="ctrY" for="ch" forName="divider" refType="h" fact="0.5"/>
      <dgm:constr type="l" for="ch" forName="divider"/>
      <dgm:constr type="w" for="ch" forName="nodes" refType="w"/>
      <dgm:constr type="h" for="ch" forName="nodes" refType="h"/>
    </dgm:constrLst>
    <dgm:layoutNode name="divider" styleLbl="node1">
      <dgm:alg type="sp"/>
      <dgm:shape xmlns:r="http://schemas.openxmlformats.org/officeDocument/2006/relationships" type="rect" r:blip="" zOrderOff="2">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
                <dgm:constr type="l" for="ch" forName="L1TextContainer" refType="w" fact="0.1"/>
                <dgm:constr type="t" for="ch" forName="L1TextContainer" refType="h" fact="0.537"/>
                <dgm:constr type="h" for="ch" forName="L1TextContainer" refType="h" fact="0.113"/>
                <dgm:constr type="w" for="ch" forName="L2TextContainerWrapper" refType="w" fact="0.88"/>
                <dgm:constr type="h" for="ch" forName="L2TextContainerWrapper" refType="h" fact="0.31"/>
                <dgm:constr type="b" for="ch" forName="L2TextContainerWrapper" refType="h" fact="0.31"/>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31"/>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
                <dgm:constr type="l" for="ch" forName="L1TextContainer" refType="w" fact="0.1"/>
                <dgm:constr type="t" for="ch" forName="L1TextContainer" refType="h" fact="0.35"/>
                <dgm:constr type="h" for="ch" forName="L1TextContainer" refType="h" fact="0.113"/>
                <dgm:constr type="w" for="ch" forName="L2TextContainerWrapper" refType="w" fact="0.88"/>
                <dgm:constr type="h" for="ch" forName="L2TextContainerWrapper" refType="h" fact="0.31"/>
                <dgm:constr type="t" for="ch" forName="L2TextContainerWrapper" refType="h" fact="0.69"/>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52"/>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styleLbl="bgAccFollowNode1">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45"/>
                  <dgm:constr type="b" for="ch" forName="L2TextContainer" refType="h"/>
                  <dgm:constr type="h" for="ch" forName="FlexibleEmptyPlaceHolder" refType="h" fact="0.55"/>
                </dgm:constrLst>
              </dgm:if>
              <dgm:else name="CaseForPlacingL2TextContaineBelowDivider">
                <dgm:constrLst>
                  <dgm:constr type="h" for="ch" forName="L2TextContainer" refType="h" fact="0.45"/>
                  <dgm:constr type="h" for="ch" forName="FlexibleEmptyPlaceHolder" refType="h" fact="0.55"/>
                  <dgm:constr type="b" for="ch" forName="FlexibleEmptyPlaceHolder" refType="h"/>
                </dgm:constrLst>
              </dgm:else>
            </dgm:choose>
            <dgm:layoutNode name="L2TextContainer" styleLbl="bgAccFollowNode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lMarg" refType="primFontSz" fact="0.75"/>
                <dgm:constr type="rMarg" refType="primFontSz" fact="0.75"/>
                <dgm:constr type="tMarg" refType="primFontSz" fact="0.75"/>
                <dgm:constr type="bMarg" refType="primFontSz" fact="0.75"/>
              </dgm:constrLst>
              <dgm:ruleLst>
                <dgm:rule type="h" val="INF" fact="NaN" max="NaN"/>
                <dgm:rule type="primFontSz" val="11" fact="NaN" max="NaN"/>
                <dgm:rule type="secFontSz" val="9"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alignNode1" moveWith="L2TextContainer">
            <dgm:alg type="sp"/>
            <dgm:shape xmlns:r="http://schemas.openxmlformats.org/officeDocument/2006/relationships" type="line" r:blip="" zOrderOff="-1">
              <dgm:adjLst/>
              <dgm:extLst>
                <a:ext uri="{B698B0E9-8C71-41B9-8309-B3DCBF30829C}">
                  <dgm1612:spPr xmlns:dgm1612="http://schemas.microsoft.com/office/drawing/2016/12/diagram">
                    <a:ln w="6350">
                      <a:prstDash val="dash"/>
                    </a:ln>
                  </dgm1612:spPr>
                </a:ext>
              </dgm:extLst>
            </dgm:shape>
            <dgm:presOf/>
            <dgm:constrLst/>
          </dgm:layoutNode>
          <dgm:layoutNode name="ConnectorPoint" styleLbl="fgAcc1" moveWith="L2TextContainer">
            <dgm:alg type="sp"/>
            <dgm:shape xmlns:r="http://schemas.openxmlformats.org/officeDocument/2006/relationships" type="ellipse" r:blip="" zOrderOff="10">
              <dgm:adjLst/>
              <dgm:extLst>
                <a:ext uri="{B698B0E9-8C71-41B9-8309-B3DCBF30829C}">
                  <dgm1612:spPr xmlns:dgm1612="http://schemas.microsoft.com/office/drawing/2016/12/diagram">
                    <a:ln>
                      <a:noFill/>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7.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A7A177-2986-264F-835E-8F99956B2088}" type="datetimeFigureOut">
              <a:rPr lang="es-ES_tradnl" smtClean="0"/>
              <a:t>22/10/25</a:t>
            </a:fld>
            <a:endParaRPr lang="es-ES_tradn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_tradn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3ABD5B-9F48-C24B-9E09-75D91C11A142}" type="slidenum">
              <a:rPr lang="es-ES_tradnl" smtClean="0"/>
              <a:t>‹Nº›</a:t>
            </a:fld>
            <a:endParaRPr lang="es-ES_tradnl"/>
          </a:p>
        </p:txBody>
      </p:sp>
    </p:spTree>
    <p:extLst>
      <p:ext uri="{BB962C8B-B14F-4D97-AF65-F5344CB8AC3E}">
        <p14:creationId xmlns:p14="http://schemas.microsoft.com/office/powerpoint/2010/main" val="2628355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5"/>
          </p:nvPr>
        </p:nvSpPr>
        <p:spPr/>
        <p:txBody>
          <a:bodyPr/>
          <a:lstStyle/>
          <a:p>
            <a:fld id="{5B3ABD5B-9F48-C24B-9E09-75D91C11A142}" type="slidenum">
              <a:rPr lang="es-ES_tradnl" smtClean="0"/>
              <a:t>33</a:t>
            </a:fld>
            <a:endParaRPr lang="es-ES_tradnl"/>
          </a:p>
        </p:txBody>
      </p:sp>
    </p:spTree>
    <p:extLst>
      <p:ext uri="{BB962C8B-B14F-4D97-AF65-F5344CB8AC3E}">
        <p14:creationId xmlns:p14="http://schemas.microsoft.com/office/powerpoint/2010/main" val="835389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5"/>
          </p:nvPr>
        </p:nvSpPr>
        <p:spPr/>
        <p:txBody>
          <a:bodyPr/>
          <a:lstStyle/>
          <a:p>
            <a:fld id="{5B3ABD5B-9F48-C24B-9E09-75D91C11A142}" type="slidenum">
              <a:rPr lang="es-ES_tradnl" smtClean="0"/>
              <a:t>34</a:t>
            </a:fld>
            <a:endParaRPr lang="es-ES_tradnl"/>
          </a:p>
        </p:txBody>
      </p:sp>
    </p:spTree>
    <p:extLst>
      <p:ext uri="{BB962C8B-B14F-4D97-AF65-F5344CB8AC3E}">
        <p14:creationId xmlns:p14="http://schemas.microsoft.com/office/powerpoint/2010/main" val="1000000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s-MX"/>
              <a:t>Haz clic para modificar el estilo de título del patrón</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10/22/25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‹Nº›</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10/22/25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s-MX"/>
              <a:t>Haz clic para modificar el estilo de título del patrón</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10/22/25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Content Placeholder 2"/>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10/22/25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s-MX"/>
              <a:t>Haz clic para modificar el estilo de título del patrón</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7" name="Date Placeholder 6"/>
          <p:cNvSpPr>
            <a:spLocks noGrp="1"/>
          </p:cNvSpPr>
          <p:nvPr>
            <p:ph type="dt" sz="half" idx="10"/>
          </p:nvPr>
        </p:nvSpPr>
        <p:spPr/>
        <p:txBody>
          <a:bodyPr/>
          <a:lstStyle/>
          <a:p>
            <a:fld id="{1160EA64-D806-43AC-9DF2-F8C432F32B4C}" type="datetimeFigureOut">
              <a:rPr lang="en-US" dirty="0"/>
              <a:t>10/22/25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‹Nº›</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10/22/25</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Content Placeholder 3"/>
          <p:cNvSpPr>
            <a:spLocks noGrp="1"/>
          </p:cNvSpPr>
          <p:nvPr>
            <p:ph sz="half" idx="2"/>
          </p:nvPr>
        </p:nvSpPr>
        <p:spPr>
          <a:xfrm>
            <a:off x="1583436" y="3143250"/>
            <a:ext cx="4270248" cy="2596776"/>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7" name="Date Placeholder 6"/>
          <p:cNvSpPr>
            <a:spLocks noGrp="1"/>
          </p:cNvSpPr>
          <p:nvPr>
            <p:ph type="dt" sz="half" idx="10"/>
          </p:nvPr>
        </p:nvSpPr>
        <p:spPr/>
        <p:txBody>
          <a:bodyPr/>
          <a:lstStyle/>
          <a:p>
            <a:fld id="{4F7D4976-E339-4826-83B7-FBD03F55ECF8}" type="datetimeFigureOut">
              <a:rPr lang="en-US" dirty="0"/>
              <a:t>10/22/25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‹Nº›</a:t>
            </a:fld>
            <a:endParaRPr lang="en-US" dirty="0"/>
          </a:p>
        </p:txBody>
      </p:sp>
      <p:sp>
        <p:nvSpPr>
          <p:cNvPr id="10" name="Title 9"/>
          <p:cNvSpPr>
            <a:spLocks noGrp="1"/>
          </p:cNvSpPr>
          <p:nvPr>
            <p:ph type="title"/>
          </p:nvPr>
        </p:nvSpPr>
        <p:spPr/>
        <p:txBody>
          <a:bodyPr/>
          <a:lstStyle/>
          <a:p>
            <a:r>
              <a:rPr lang="es-MX"/>
              <a:t>Haz clic para modificar el estilo de título del patrón</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10/22/25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10/22/25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ES_tradnl"/>
          </a:p>
        </p:txBody>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s-MX"/>
              <a:t>Haz clic para modificar el estilo de título del patrón</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9" name="Date Placeholder 8"/>
          <p:cNvSpPr>
            <a:spLocks noGrp="1"/>
          </p:cNvSpPr>
          <p:nvPr>
            <p:ph type="dt" sz="half" idx="10"/>
          </p:nvPr>
        </p:nvSpPr>
        <p:spPr/>
        <p:txBody>
          <a:bodyPr/>
          <a:lstStyle/>
          <a:p>
            <a:fld id="{D1BE4249-C0D0-4B06-8692-E8BB871AF643}" type="datetimeFigureOut">
              <a:rPr lang="en-US" dirty="0"/>
              <a:t>10/22/25</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s-MX"/>
              <a:t>Haz clic para modificar el estilo de título del patrón</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MX"/>
              <a:t>Haz clic en el icono para agregar una imagen</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10/22/25</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s-MX"/>
              <a:t>Haz clic para modificar el estilo de título del patrón</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10/22/25</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ee.edu.mx/New/sitios-de-interes/"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8.xml"/><Relationship Id="rId5" Type="http://schemas.openxmlformats.org/officeDocument/2006/relationships/image" Target="../media/image22.jpg"/><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9.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54.jpe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2.xml.rels><?xml version="1.0" encoding="UTF-8" standalone="yes"?>
<Relationships xmlns="http://schemas.openxmlformats.org/package/2006/relationships"><Relationship Id="rId8" Type="http://schemas.openxmlformats.org/officeDocument/2006/relationships/hyperlink" Target="https://commons.wikimedia.org/wiki/File:Fabrica_da_Baleia_do_Boqueirao_Flores_Azores.jpg" TargetMode="External"/><Relationship Id="rId3" Type="http://schemas.openxmlformats.org/officeDocument/2006/relationships/diagramLayout" Target="../diagrams/layout11.xml"/><Relationship Id="rId7" Type="http://schemas.openxmlformats.org/officeDocument/2006/relationships/image" Target="../media/image61.jpg"/><Relationship Id="rId2" Type="http://schemas.openxmlformats.org/officeDocument/2006/relationships/diagramData" Target="../diagrams/data11.xml"/><Relationship Id="rId1" Type="http://schemas.openxmlformats.org/officeDocument/2006/relationships/slideLayout" Target="../slideLayouts/slideLayout8.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 Id="rId9" Type="http://schemas.openxmlformats.org/officeDocument/2006/relationships/hyperlink" Target="https://creativecommons.org/licenses/by-sa/3.0/"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s://www.inmonews.es/alquiler-de-pisos-a-estudiantes-derechos-y-obligaciones/" TargetMode="External"/><Relationship Id="rId3" Type="http://schemas.openxmlformats.org/officeDocument/2006/relationships/diagramLayout" Target="../diagrams/layout12.xml"/><Relationship Id="rId7" Type="http://schemas.openxmlformats.org/officeDocument/2006/relationships/image" Target="../media/image72.jpg"/><Relationship Id="rId2" Type="http://schemas.openxmlformats.org/officeDocument/2006/relationships/diagramData" Target="../diagrams/data12.xml"/><Relationship Id="rId1" Type="http://schemas.openxmlformats.org/officeDocument/2006/relationships/slideLayout" Target="../slideLayouts/slideLayout8.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 Id="rId9" Type="http://schemas.openxmlformats.org/officeDocument/2006/relationships/hyperlink" Target="https://creativecommons.org/licenses/by-nc-nd/3.0/"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www.ippdh.mercosur.int/inscripciones-abiertas-hasta-el-18-de-octubre-para-la-participacion-de-la-sociedad-civil-en-la-xxx-raadh-en-brasilia/" TargetMode="External"/><Relationship Id="rId3" Type="http://schemas.openxmlformats.org/officeDocument/2006/relationships/diagramLayout" Target="../diagrams/layout13.xml"/><Relationship Id="rId7" Type="http://schemas.openxmlformats.org/officeDocument/2006/relationships/image" Target="../media/image73.jpg"/><Relationship Id="rId2" Type="http://schemas.openxmlformats.org/officeDocument/2006/relationships/diagramData" Target="../diagrams/data13.xml"/><Relationship Id="rId1" Type="http://schemas.openxmlformats.org/officeDocument/2006/relationships/slideLayout" Target="../slideLayouts/slideLayout8.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5.xml.rels><?xml version="1.0" encoding="UTF-8" standalone="yes"?>
<Relationships xmlns="http://schemas.openxmlformats.org/package/2006/relationships"><Relationship Id="rId3" Type="http://schemas.openxmlformats.org/officeDocument/2006/relationships/hyperlink" Target="https://tangente.coop/servicios%20tangente/diseno-de-un-modulo-didactico-de-ciudadania-activa/" TargetMode="External"/><Relationship Id="rId2" Type="http://schemas.openxmlformats.org/officeDocument/2006/relationships/image" Target="../media/image74.jp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8.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hyperlink" Target="http://doi.org/10.1016/S2007-5057(13)72683-8"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hyperlink" Target="mailto:jesus.garcia@politicas.unam.mx" TargetMode="External"/><Relationship Id="rId7"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hyperlink" Target="https://cee.edu.mx/New/sitios-de-interes/" TargetMode="External"/><Relationship Id="rId5" Type="http://schemas.openxmlformats.org/officeDocument/2006/relationships/image" Target="../media/image1.png"/><Relationship Id="rId4" Type="http://schemas.openxmlformats.org/officeDocument/2006/relationships/image" Target="../media/image125.jpe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2F38BC-D98D-4D85-8CF7-BA70EEDEDD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9AC8255-277A-7F64-6468-3866DEC32964}"/>
              </a:ext>
            </a:extLst>
          </p:cNvPr>
          <p:cNvSpPr>
            <a:spLocks noGrp="1"/>
          </p:cNvSpPr>
          <p:nvPr>
            <p:ph type="ctrTitle"/>
          </p:nvPr>
        </p:nvSpPr>
        <p:spPr>
          <a:xfrm>
            <a:off x="804672" y="2386744"/>
            <a:ext cx="5925310" cy="1645920"/>
          </a:xfrm>
        </p:spPr>
        <p:txBody>
          <a:bodyPr>
            <a:normAutofit/>
          </a:bodyPr>
          <a:lstStyle/>
          <a:p>
            <a:r>
              <a:rPr lang="es-MX" sz="2900"/>
              <a:t>¿qué decimos cuando hablamos de educación cívica?</a:t>
            </a:r>
          </a:p>
        </p:txBody>
      </p:sp>
      <p:sp>
        <p:nvSpPr>
          <p:cNvPr id="3" name="Subtítulo 2">
            <a:extLst>
              <a:ext uri="{FF2B5EF4-FFF2-40B4-BE49-F238E27FC236}">
                <a16:creationId xmlns:a16="http://schemas.microsoft.com/office/drawing/2014/main" id="{4DEF78AC-0599-432E-3D1D-BAC4BB513ED0}"/>
              </a:ext>
            </a:extLst>
          </p:cNvPr>
          <p:cNvSpPr>
            <a:spLocks noGrp="1"/>
          </p:cNvSpPr>
          <p:nvPr>
            <p:ph type="subTitle" idx="1"/>
          </p:nvPr>
        </p:nvSpPr>
        <p:spPr>
          <a:xfrm>
            <a:off x="1148615" y="4352544"/>
            <a:ext cx="5242560" cy="1239894"/>
          </a:xfrm>
        </p:spPr>
        <p:txBody>
          <a:bodyPr>
            <a:normAutofit/>
          </a:bodyPr>
          <a:lstStyle/>
          <a:p>
            <a:pPr>
              <a:lnSpc>
                <a:spcPct val="90000"/>
              </a:lnSpc>
            </a:pPr>
            <a:r>
              <a:rPr lang="es-MX">
                <a:solidFill>
                  <a:srgbClr val="FFFFFF"/>
                </a:solidFill>
              </a:rPr>
              <a:t>Dr. Jesús García Reyes</a:t>
            </a:r>
          </a:p>
          <a:p>
            <a:pPr>
              <a:lnSpc>
                <a:spcPct val="90000"/>
              </a:lnSpc>
            </a:pPr>
            <a:r>
              <a:rPr lang="es-MX">
                <a:solidFill>
                  <a:srgbClr val="FFFFFF"/>
                </a:solidFill>
              </a:rPr>
              <a:t>IISUE-UNAM</a:t>
            </a:r>
          </a:p>
          <a:p>
            <a:pPr>
              <a:lnSpc>
                <a:spcPct val="90000"/>
              </a:lnSpc>
            </a:pPr>
            <a:r>
              <a:rPr lang="es-MX">
                <a:solidFill>
                  <a:srgbClr val="FFFFFF"/>
                </a:solidFill>
              </a:rPr>
              <a:t>Correo: jesus.garcia@politicas.unam.mx</a:t>
            </a:r>
          </a:p>
        </p:txBody>
      </p:sp>
      <p:sp>
        <p:nvSpPr>
          <p:cNvPr id="11" name="Rectangle 10">
            <a:extLst>
              <a:ext uri="{FF2B5EF4-FFF2-40B4-BE49-F238E27FC236}">
                <a16:creationId xmlns:a16="http://schemas.microsoft.com/office/drawing/2014/main" id="{B501A2F0-90BE-4D86-9A8A-4390413F7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640080"/>
            <a:ext cx="4017265" cy="5263134"/>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80F5EB4E-25CD-44CC-AF95-30C925342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00771" y="802767"/>
            <a:ext cx="3685032" cy="4937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a:extLst>
              <a:ext uri="{FF2B5EF4-FFF2-40B4-BE49-F238E27FC236}">
                <a16:creationId xmlns:a16="http://schemas.microsoft.com/office/drawing/2014/main" id="{EADB0FD2-E71E-C47C-271F-D1948D3C099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196312" y="4541398"/>
            <a:ext cx="3044952" cy="631827"/>
          </a:xfrm>
          <a:prstGeom prst="rect">
            <a:avLst/>
          </a:prstGeom>
        </p:spPr>
      </p:pic>
      <p:pic>
        <p:nvPicPr>
          <p:cNvPr id="5" name="Picture 3" descr="Instituto Estatal Electoral y de Participación Ciudadana">
            <a:extLst>
              <a:ext uri="{FF2B5EF4-FFF2-40B4-BE49-F238E27FC236}">
                <a16:creationId xmlns:a16="http://schemas.microsoft.com/office/drawing/2014/main" id="{DBAC58F8-B22D-07C0-14DF-6E5DC4C4687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828956" y="1310777"/>
            <a:ext cx="3428662" cy="2901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1513117"/>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6" name="Rectangle 9">
            <a:extLst>
              <a:ext uri="{FF2B5EF4-FFF2-40B4-BE49-F238E27FC236}">
                <a16:creationId xmlns:a16="http://schemas.microsoft.com/office/drawing/2014/main" id="{CF4680D4-DEE2-49EE-AF90-EFEAF50AE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876939"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C8C66017-9D8E-65DD-F4D1-17D1667D7E6A}"/>
              </a:ext>
            </a:extLst>
          </p:cNvPr>
          <p:cNvSpPr>
            <a:spLocks noGrp="1"/>
          </p:cNvSpPr>
          <p:nvPr>
            <p:ph type="title"/>
          </p:nvPr>
        </p:nvSpPr>
        <p:spPr>
          <a:xfrm>
            <a:off x="804671" y="1290025"/>
            <a:ext cx="5291327" cy="1188720"/>
          </a:xfrm>
          <a:solidFill>
            <a:srgbClr val="FFFFFF"/>
          </a:solidFill>
          <a:ln>
            <a:solidFill>
              <a:srgbClr val="404040"/>
            </a:solidFill>
          </a:ln>
        </p:spPr>
        <p:txBody>
          <a:bodyPr>
            <a:normAutofit/>
          </a:bodyPr>
          <a:lstStyle/>
          <a:p>
            <a:r>
              <a:rPr lang="es-MX" dirty="0"/>
              <a:t>Y sigue</a:t>
            </a:r>
          </a:p>
        </p:txBody>
      </p:sp>
      <p:sp>
        <p:nvSpPr>
          <p:cNvPr id="17" name="Marcador de contenido 2">
            <a:extLst>
              <a:ext uri="{FF2B5EF4-FFF2-40B4-BE49-F238E27FC236}">
                <a16:creationId xmlns:a16="http://schemas.microsoft.com/office/drawing/2014/main" id="{6339C4F4-C03D-0FD7-93DC-C5773E52AFE8}"/>
              </a:ext>
            </a:extLst>
          </p:cNvPr>
          <p:cNvSpPr>
            <a:spLocks noGrp="1"/>
          </p:cNvSpPr>
          <p:nvPr>
            <p:ph idx="1"/>
          </p:nvPr>
        </p:nvSpPr>
        <p:spPr>
          <a:xfrm>
            <a:off x="804671" y="2700338"/>
            <a:ext cx="5285791" cy="3898170"/>
          </a:xfrm>
        </p:spPr>
        <p:txBody>
          <a:bodyPr>
            <a:normAutofit fontScale="92500" lnSpcReduction="20000"/>
          </a:bodyPr>
          <a:lstStyle/>
          <a:p>
            <a:pPr>
              <a:lnSpc>
                <a:spcPct val="90000"/>
              </a:lnSpc>
            </a:pPr>
            <a:r>
              <a:rPr lang="es-MX" sz="1600" dirty="0">
                <a:solidFill>
                  <a:srgbClr val="FFFFFF"/>
                </a:solidFill>
              </a:rPr>
              <a:t>La preocupación de la NEM es dar una formación ciudadana que incorpora valores y derechos a través de los procesos educativos, en una educación basada en problemas y en la colaboración grupal. Esto bajo el concepto de aprender a aprender, asumiendo así una educación para toda la vida </a:t>
            </a:r>
          </a:p>
          <a:p>
            <a:pPr>
              <a:lnSpc>
                <a:spcPct val="90000"/>
              </a:lnSpc>
            </a:pPr>
            <a:endParaRPr lang="es-MX" sz="1600" dirty="0">
              <a:solidFill>
                <a:srgbClr val="FFFFFF"/>
              </a:solidFill>
            </a:endParaRPr>
          </a:p>
          <a:p>
            <a:pPr>
              <a:lnSpc>
                <a:spcPct val="90000"/>
              </a:lnSpc>
            </a:pPr>
            <a:r>
              <a:rPr lang="es-MX" sz="1600" dirty="0">
                <a:solidFill>
                  <a:srgbClr val="FFFFFF"/>
                </a:solidFill>
              </a:rPr>
              <a:t>En educación básica se basa en la apropiación del aprendizaje, en donde los niños  comprende el mundo que les rodea e intervenir en diversas situaciones a través de fases de desarrollo que van desde preescolar, mediante el lenguaje, los cantos, la lectura y las expresiones artísticas, permitiendo prácticas en casa y en la comunidad lo aprendido. </a:t>
            </a:r>
          </a:p>
          <a:p>
            <a:pPr>
              <a:lnSpc>
                <a:spcPct val="90000"/>
              </a:lnSpc>
            </a:pPr>
            <a:endParaRPr lang="es-MX" sz="1600" dirty="0">
              <a:solidFill>
                <a:srgbClr val="FFFFFF"/>
              </a:solidFill>
            </a:endParaRPr>
          </a:p>
          <a:p>
            <a:pPr>
              <a:lnSpc>
                <a:spcPct val="90000"/>
              </a:lnSpc>
            </a:pPr>
            <a:r>
              <a:rPr lang="es-MX" sz="1600" dirty="0">
                <a:solidFill>
                  <a:srgbClr val="FFFFFF"/>
                </a:solidFill>
              </a:rPr>
              <a:t>En la siguiente fase se trabaja las formas colaborativas de participar, mediante uso del contexto escolar, para incentivar los colectivos escolares. Por última fase, se busca la construcción de la identidad personal a través de la convivencia con los pares y la interacción con el entorno, para fomentar la participación y uso de la palabra ante los aconteceres que se le presentan. </a:t>
            </a:r>
          </a:p>
          <a:p>
            <a:pPr>
              <a:lnSpc>
                <a:spcPct val="90000"/>
              </a:lnSpc>
            </a:pPr>
            <a:endParaRPr lang="es-MX" sz="1100" dirty="0">
              <a:solidFill>
                <a:srgbClr val="FFFFFF"/>
              </a:solidFill>
            </a:endParaRPr>
          </a:p>
        </p:txBody>
      </p:sp>
      <p:sp>
        <p:nvSpPr>
          <p:cNvPr id="18" name="Rectangle 11">
            <a:extLst>
              <a:ext uri="{FF2B5EF4-FFF2-40B4-BE49-F238E27FC236}">
                <a16:creationId xmlns:a16="http://schemas.microsoft.com/office/drawing/2014/main" id="{50C52EE1-5085-4960-AD29-A926E62E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640080"/>
            <a:ext cx="4017264" cy="5261170"/>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3">
            <a:extLst>
              <a:ext uri="{FF2B5EF4-FFF2-40B4-BE49-F238E27FC236}">
                <a16:creationId xmlns:a16="http://schemas.microsoft.com/office/drawing/2014/main" id="{CD15AA94-C237-4412-B37B-EB317D2B05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00772" y="806357"/>
            <a:ext cx="3685032" cy="49286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6" descr="Juez">
            <a:extLst>
              <a:ext uri="{FF2B5EF4-FFF2-40B4-BE49-F238E27FC236}">
                <a16:creationId xmlns:a16="http://schemas.microsoft.com/office/drawing/2014/main" id="{B53189F2-F674-BE8E-588E-92FF7B48F2E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65364" y="1592741"/>
            <a:ext cx="3355848" cy="3355848"/>
          </a:xfrm>
          <a:prstGeom prst="rect">
            <a:avLst/>
          </a:prstGeom>
        </p:spPr>
      </p:pic>
    </p:spTree>
    <p:extLst>
      <p:ext uri="{BB962C8B-B14F-4D97-AF65-F5344CB8AC3E}">
        <p14:creationId xmlns:p14="http://schemas.microsoft.com/office/powerpoint/2010/main" val="31950309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7B676F-37A4-2957-4169-655BB6A9715A}"/>
              </a:ext>
            </a:extLst>
          </p:cNvPr>
          <p:cNvSpPr>
            <a:spLocks noGrp="1"/>
          </p:cNvSpPr>
          <p:nvPr>
            <p:ph type="title"/>
          </p:nvPr>
        </p:nvSpPr>
        <p:spPr>
          <a:xfrm>
            <a:off x="2231136" y="964692"/>
            <a:ext cx="7729728" cy="1188720"/>
          </a:xfrm>
        </p:spPr>
        <p:txBody>
          <a:bodyPr>
            <a:normAutofit/>
          </a:bodyPr>
          <a:lstStyle/>
          <a:p>
            <a:r>
              <a:rPr lang="es-MX" dirty="0"/>
              <a:t>Principios de la formación ciudadana desde la NEM</a:t>
            </a:r>
          </a:p>
        </p:txBody>
      </p:sp>
      <p:graphicFrame>
        <p:nvGraphicFramePr>
          <p:cNvPr id="7" name="Marcador de contenido 2">
            <a:extLst>
              <a:ext uri="{FF2B5EF4-FFF2-40B4-BE49-F238E27FC236}">
                <a16:creationId xmlns:a16="http://schemas.microsoft.com/office/drawing/2014/main" id="{74345E27-0FD8-E387-66F9-8D393E4E5EC3}"/>
              </a:ext>
            </a:extLst>
          </p:cNvPr>
          <p:cNvGraphicFramePr>
            <a:graphicFrameLocks noGrp="1"/>
          </p:cNvGraphicFramePr>
          <p:nvPr>
            <p:ph idx="1"/>
            <p:extLst>
              <p:ext uri="{D42A27DB-BD31-4B8C-83A1-F6EECF244321}">
                <p14:modId xmlns:p14="http://schemas.microsoft.com/office/powerpoint/2010/main" val="4001143278"/>
              </p:ext>
            </p:extLst>
          </p:nvPr>
        </p:nvGraphicFramePr>
        <p:xfrm>
          <a:off x="965200" y="2638425"/>
          <a:ext cx="10261600" cy="31077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351753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1041" name="Rectangle 1040">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3" name="Rectangle 1042">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544653"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Rectangle 1">
            <a:extLst>
              <a:ext uri="{FF2B5EF4-FFF2-40B4-BE49-F238E27FC236}">
                <a16:creationId xmlns:a16="http://schemas.microsoft.com/office/drawing/2014/main" id="{94039FE2-5966-98D6-C314-70C30948C420}"/>
              </a:ext>
            </a:extLst>
          </p:cNvPr>
          <p:cNvSpPr>
            <a:spLocks noGrp="1" noChangeArrowheads="1"/>
          </p:cNvSpPr>
          <p:nvPr>
            <p:ph type="title"/>
          </p:nvPr>
        </p:nvSpPr>
        <p:spPr bwMode="auto">
          <a:xfrm>
            <a:off x="643466" y="643467"/>
            <a:ext cx="6242719" cy="1728044"/>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0" compatLnSpc="1">
            <a:prstTxWarp prst="textNoShape">
              <a:avLst/>
            </a:prstTxWarp>
            <a:normAutofit/>
          </a:bodyPr>
          <a:lstStyle/>
          <a:p>
            <a:pPr marL="0" marR="0" lvl="0" indent="0" defTabSz="914400" rtl="0" eaLnBrk="0" fontAlgn="base" latinLnBrk="0" hangingPunct="0">
              <a:spcBef>
                <a:spcPct val="0"/>
              </a:spcBef>
              <a:spcAft>
                <a:spcPct val="0"/>
              </a:spcAft>
              <a:buClrTx/>
              <a:buSzTx/>
              <a:buFontTx/>
              <a:buNone/>
              <a:tabLst/>
            </a:pPr>
            <a:r>
              <a:rPr kumimoji="0" lang="es-MX" altLang="es-MX" b="0" i="0" u="none" strike="noStrike" cap="none" normalizeH="0" baseline="0">
                <a:ln>
                  <a:noFill/>
                </a:ln>
                <a:solidFill>
                  <a:schemeClr val="bg1"/>
                </a:solidFill>
                <a:effectLst/>
                <a:latin typeface="-webkit-standard"/>
              </a:rPr>
              <a:t> Instituto Estatal Electoral y de Participación Ciudadana (IEEPC) </a:t>
            </a:r>
            <a:endParaRPr kumimoji="0" lang="es-MX" altLang="es-MX" b="0" i="0" u="none" strike="noStrike" cap="none" normalizeH="0" baseline="0">
              <a:ln>
                <a:noFill/>
              </a:ln>
              <a:solidFill>
                <a:schemeClr val="bg1"/>
              </a:solidFill>
              <a:effectLst/>
              <a:latin typeface="Arial" panose="020B0604020202020204" pitchFamily="34" charset="0"/>
            </a:endParaRPr>
          </a:p>
        </p:txBody>
      </p:sp>
      <p:sp>
        <p:nvSpPr>
          <p:cNvPr id="5" name="Content Placeholder 4">
            <a:extLst>
              <a:ext uri="{FF2B5EF4-FFF2-40B4-BE49-F238E27FC236}">
                <a16:creationId xmlns:a16="http://schemas.microsoft.com/office/drawing/2014/main" id="{4426533C-423E-8119-582E-833C0B336609}"/>
              </a:ext>
            </a:extLst>
          </p:cNvPr>
          <p:cNvSpPr>
            <a:spLocks noGrp="1" noChangeArrowheads="1"/>
          </p:cNvSpPr>
          <p:nvPr>
            <p:ph idx="1"/>
          </p:nvPr>
        </p:nvSpPr>
        <p:spPr bwMode="auto">
          <a:xfrm>
            <a:off x="643467" y="2638044"/>
            <a:ext cx="6242715" cy="341562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a:bodyPr>
          <a:lstStyle/>
          <a:p>
            <a:pPr marL="0" marR="0" lvl="0" indent="0" defTabSz="914400" rtl="0" eaLnBrk="0" fontAlgn="base" latinLnBrk="0" hangingPunct="0">
              <a:spcBef>
                <a:spcPct val="0"/>
              </a:spcBef>
              <a:spcAft>
                <a:spcPts val="600"/>
              </a:spcAft>
              <a:buClrTx/>
              <a:buSzTx/>
              <a:buFontTx/>
              <a:buNone/>
              <a:tabLst/>
            </a:pPr>
            <a:r>
              <a:rPr kumimoji="0" lang="es-MX" altLang="es-MX" b="0" i="0" u="none" strike="noStrike" cap="none" normalizeH="0" baseline="0" dirty="0">
                <a:ln>
                  <a:noFill/>
                </a:ln>
                <a:solidFill>
                  <a:schemeClr val="bg1"/>
                </a:solidFill>
                <a:effectLst/>
                <a:latin typeface="-webkit-standard"/>
              </a:rPr>
              <a:t>Tiene un papel fundamental en la promoción y organización de procesos electorales y en la promoción de la participación ciudadana en </a:t>
            </a:r>
            <a:r>
              <a:rPr lang="es-MX" altLang="es-MX" dirty="0">
                <a:solidFill>
                  <a:schemeClr val="bg1"/>
                </a:solidFill>
                <a:latin typeface="-webkit-standard"/>
              </a:rPr>
              <a:t>Nuevo León</a:t>
            </a:r>
            <a:r>
              <a:rPr kumimoji="0" lang="es-MX" altLang="es-MX" b="0" i="0" u="none" strike="noStrike" cap="none" normalizeH="0" baseline="0" dirty="0">
                <a:ln>
                  <a:noFill/>
                </a:ln>
                <a:solidFill>
                  <a:schemeClr val="bg1"/>
                </a:solidFill>
                <a:effectLst/>
                <a:latin typeface="-webkit-standard"/>
              </a:rPr>
              <a:t>.</a:t>
            </a:r>
          </a:p>
          <a:p>
            <a:pPr marL="0" marR="0" lvl="0" indent="0" defTabSz="914400" rtl="0" eaLnBrk="0" fontAlgn="base" latinLnBrk="0" hangingPunct="0">
              <a:spcBef>
                <a:spcPct val="0"/>
              </a:spcBef>
              <a:spcAft>
                <a:spcPts val="600"/>
              </a:spcAft>
              <a:buClrTx/>
              <a:buSzTx/>
              <a:buFontTx/>
              <a:buNone/>
              <a:tabLst/>
            </a:pPr>
            <a:r>
              <a:rPr kumimoji="0" lang="es-MX" altLang="es-MX" b="0" i="0" u="none" strike="noStrike" cap="none" normalizeH="0" baseline="0" dirty="0">
                <a:ln>
                  <a:noFill/>
                </a:ln>
                <a:solidFill>
                  <a:schemeClr val="bg1"/>
                </a:solidFill>
                <a:effectLst/>
                <a:latin typeface="-webkit-standard"/>
              </a:rPr>
              <a:t>Respecto a la educación cívica,  trabajan temas relacionados con la formación de ciudadanía</a:t>
            </a:r>
            <a:r>
              <a:rPr lang="es-MX" altLang="es-MX" dirty="0">
                <a:solidFill>
                  <a:schemeClr val="bg1"/>
                </a:solidFill>
                <a:latin typeface="-webkit-standard"/>
              </a:rPr>
              <a:t>.</a:t>
            </a:r>
            <a:endParaRPr kumimoji="0" lang="es-MX" altLang="es-MX" b="0" i="0" u="none" strike="noStrike" cap="none" normalizeH="0" baseline="0" dirty="0">
              <a:ln>
                <a:noFill/>
              </a:ln>
              <a:solidFill>
                <a:schemeClr val="bg1"/>
              </a:solidFill>
              <a:effectLst/>
              <a:latin typeface="-webkit-standard"/>
            </a:endParaRPr>
          </a:p>
          <a:p>
            <a:pPr eaLnBrk="0" fontAlgn="base" hangingPunct="0">
              <a:spcBef>
                <a:spcPct val="0"/>
              </a:spcBef>
              <a:spcAft>
                <a:spcPts val="600"/>
              </a:spcAft>
              <a:buClrTx/>
            </a:pPr>
            <a:r>
              <a:rPr lang="es-MX" altLang="es-MX" dirty="0">
                <a:solidFill>
                  <a:schemeClr val="bg1"/>
                </a:solidFill>
                <a:latin typeface="-webkit-standard"/>
              </a:rPr>
              <a:t>L</a:t>
            </a:r>
            <a:r>
              <a:rPr kumimoji="0" lang="es-MX" altLang="es-MX" b="0" i="0" u="none" strike="noStrike" cap="none" normalizeH="0" baseline="0" dirty="0">
                <a:ln>
                  <a:noFill/>
                </a:ln>
                <a:solidFill>
                  <a:schemeClr val="bg1"/>
                </a:solidFill>
                <a:effectLst/>
                <a:latin typeface="-webkit-standard"/>
              </a:rPr>
              <a:t>a promoción de valores democráticos, y la capacitación de la ciudadanía en aspectos como el ejercicio del voto, </a:t>
            </a:r>
          </a:p>
          <a:p>
            <a:pPr eaLnBrk="0" fontAlgn="base" hangingPunct="0">
              <a:spcBef>
                <a:spcPct val="0"/>
              </a:spcBef>
              <a:spcAft>
                <a:spcPts val="600"/>
              </a:spcAft>
              <a:buClrTx/>
            </a:pPr>
            <a:r>
              <a:rPr lang="es-MX" altLang="es-MX" dirty="0">
                <a:solidFill>
                  <a:schemeClr val="bg1"/>
                </a:solidFill>
                <a:latin typeface="-webkit-standard"/>
              </a:rPr>
              <a:t>El </a:t>
            </a:r>
            <a:r>
              <a:rPr kumimoji="0" lang="es-MX" altLang="es-MX" b="0" i="0" u="none" strike="noStrike" cap="none" normalizeH="0" baseline="0" dirty="0">
                <a:ln>
                  <a:noFill/>
                </a:ln>
                <a:solidFill>
                  <a:schemeClr val="bg1"/>
                </a:solidFill>
                <a:effectLst/>
                <a:latin typeface="-webkit-standard"/>
              </a:rPr>
              <a:t> conocimiento de los derechos y deberes civiles, y la participación activa en la vida política y social.</a:t>
            </a:r>
            <a:endParaRPr kumimoji="0" lang="es-MX" altLang="es-MX" b="0" i="0" u="none" strike="noStrike" cap="none" normalizeH="0" baseline="0" dirty="0">
              <a:ln>
                <a:noFill/>
              </a:ln>
              <a:solidFill>
                <a:schemeClr val="bg1"/>
              </a:solidFill>
              <a:effectLst/>
              <a:latin typeface="Arial" panose="020B0604020202020204" pitchFamily="34" charset="0"/>
            </a:endParaRPr>
          </a:p>
        </p:txBody>
      </p:sp>
      <p:pic>
        <p:nvPicPr>
          <p:cNvPr id="1027" name="Picture 3" descr="Instituto Estatal Electoral y de Participación Ciudadana">
            <a:extLst>
              <a:ext uri="{FF2B5EF4-FFF2-40B4-BE49-F238E27FC236}">
                <a16:creationId xmlns:a16="http://schemas.microsoft.com/office/drawing/2014/main" id="{619B45D2-4E50-6A01-641A-5BA868C0765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119870" y="1311725"/>
            <a:ext cx="3428662" cy="4033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10658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C3E1C3D-633C-4756-B09B-9AD080714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6668" y="640080"/>
            <a:ext cx="10915252" cy="5263134"/>
          </a:xfrm>
          <a:prstGeom prst="rect">
            <a:avLst/>
          </a:prstGeom>
          <a:noFill/>
          <a:ln w="31750" cap="sq">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1295DAF8-54BC-4834-A4B1-7DD2F7AFE5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1520" y="802767"/>
            <a:ext cx="10585166" cy="4937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0161FC25-9DBC-772A-A295-9EA384AFC97F}"/>
              </a:ext>
            </a:extLst>
          </p:cNvPr>
          <p:cNvSpPr>
            <a:spLocks noGrp="1"/>
          </p:cNvSpPr>
          <p:nvPr>
            <p:ph type="title"/>
          </p:nvPr>
        </p:nvSpPr>
        <p:spPr>
          <a:xfrm>
            <a:off x="1120624" y="1122807"/>
            <a:ext cx="9954443" cy="4297680"/>
          </a:xfrm>
          <a:noFill/>
          <a:ln>
            <a:noFill/>
          </a:ln>
        </p:spPr>
        <p:txBody>
          <a:bodyPr vert="horz" lIns="182880" tIns="182880" rIns="182880" bIns="182880" rtlCol="0" anchor="ctr">
            <a:normAutofit/>
          </a:bodyPr>
          <a:lstStyle/>
          <a:p>
            <a:r>
              <a:rPr lang="en-US" sz="6000" kern="1200" cap="all" spc="200" baseline="0">
                <a:solidFill>
                  <a:srgbClr val="FFFFFF"/>
                </a:solidFill>
                <a:latin typeface="+mj-lt"/>
                <a:ea typeface="+mj-ea"/>
                <a:cs typeface="+mj-cs"/>
              </a:rPr>
              <a:t>Laboratorios ciudadanos para la participación </a:t>
            </a:r>
          </a:p>
        </p:txBody>
      </p:sp>
    </p:spTree>
    <p:extLst>
      <p:ext uri="{BB962C8B-B14F-4D97-AF65-F5344CB8AC3E}">
        <p14:creationId xmlns:p14="http://schemas.microsoft.com/office/powerpoint/2010/main" val="7841142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3CB19799-9D68-5C4E-9199-179231F0EFB4}"/>
              </a:ext>
            </a:extLst>
          </p:cNvPr>
          <p:cNvPicPr>
            <a:picLocks noChangeAspect="1"/>
          </p:cNvPicPr>
          <p:nvPr/>
        </p:nvPicPr>
        <p:blipFill rotWithShape="1">
          <a:blip r:embed="rId2"/>
          <a:srcRect r="7512" b="3"/>
          <a:stretch/>
        </p:blipFill>
        <p:spPr>
          <a:xfrm>
            <a:off x="3" y="10"/>
            <a:ext cx="6099048" cy="3428990"/>
          </a:xfrm>
          <a:prstGeom prst="rect">
            <a:avLst/>
          </a:prstGeom>
        </p:spPr>
      </p:pic>
      <p:pic>
        <p:nvPicPr>
          <p:cNvPr id="1030" name="Picture 6" descr="InfografiaLos6RetosCiudadanos">
            <a:extLst>
              <a:ext uri="{FF2B5EF4-FFF2-40B4-BE49-F238E27FC236}">
                <a16:creationId xmlns:a16="http://schemas.microsoft.com/office/drawing/2014/main" id="{C67EB02E-74BF-04BD-B0E7-7AE99398482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625" r="-1" b="38973"/>
          <a:stretch/>
        </p:blipFill>
        <p:spPr bwMode="auto">
          <a:xfrm>
            <a:off x="6095995" y="4049"/>
            <a:ext cx="6095990" cy="342495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7E44BDF2-FD37-734B-1A41-A9751E0F697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20" y="3429000"/>
            <a:ext cx="6095975" cy="342900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08F636F8-4726-37A0-D08C-E19C594DE13D}"/>
              </a:ext>
            </a:extLst>
          </p:cNvPr>
          <p:cNvSpPr>
            <a:spLocks noGrp="1"/>
          </p:cNvSpPr>
          <p:nvPr>
            <p:ph type="title"/>
          </p:nvPr>
        </p:nvSpPr>
        <p:spPr>
          <a:xfrm>
            <a:off x="1600200" y="2386744"/>
            <a:ext cx="8991600" cy="1645920"/>
          </a:xfrm>
          <a:solidFill>
            <a:schemeClr val="bg1">
              <a:alpha val="60000"/>
            </a:schemeClr>
          </a:solidFill>
          <a:ln w="38100" cap="sq">
            <a:solidFill>
              <a:schemeClr val="tx1"/>
            </a:solidFill>
            <a:miter lim="800000"/>
          </a:ln>
        </p:spPr>
        <p:txBody>
          <a:bodyPr vert="horz" lIns="274320" tIns="182880" rIns="274320" bIns="182880" rtlCol="0" anchor="ctr" anchorCtr="1">
            <a:normAutofit/>
          </a:bodyPr>
          <a:lstStyle/>
          <a:p>
            <a:r>
              <a:rPr lang="en-US" sz="3800">
                <a:solidFill>
                  <a:schemeClr val="tx1"/>
                </a:solidFill>
              </a:rPr>
              <a:t>Carácteristicas de los laboratorios ciudadanos </a:t>
            </a:r>
          </a:p>
        </p:txBody>
      </p:sp>
      <p:pic>
        <p:nvPicPr>
          <p:cNvPr id="8" name="Marcador de contenido 7">
            <a:extLst>
              <a:ext uri="{FF2B5EF4-FFF2-40B4-BE49-F238E27FC236}">
                <a16:creationId xmlns:a16="http://schemas.microsoft.com/office/drawing/2014/main" id="{F1181443-A49B-FE10-AF89-B1E8AB9B5988}"/>
              </a:ext>
            </a:extLst>
          </p:cNvPr>
          <p:cNvPicPr>
            <a:picLocks noGrp="1" noChangeAspect="1"/>
          </p:cNvPicPr>
          <p:nvPr>
            <p:ph idx="1"/>
          </p:nvPr>
        </p:nvPicPr>
        <p:blipFill rotWithShape="1">
          <a:blip r:embed="rId5"/>
          <a:stretch/>
        </p:blipFill>
        <p:spPr bwMode="auto">
          <a:xfrm>
            <a:off x="6909934" y="4352544"/>
            <a:ext cx="4816475" cy="1605491"/>
          </a:xfrm>
          <a:prstGeom prst="rect">
            <a:avLst/>
          </a:prstGeom>
          <a:noFill/>
          <a:extLst>
            <a:ext uri="{909E8E84-426E-40DD-AFC4-6F175D3DCCD1}">
              <a14:hiddenFill xmlns:a14="http://schemas.microsoft.com/office/drawing/2010/main">
                <a:solidFill>
                  <a:srgbClr val="FFFFFF"/>
                </a:solidFill>
              </a14:hiddenFill>
            </a:ext>
          </a:extLst>
        </p:spPr>
      </p:pic>
      <p:sp>
        <p:nvSpPr>
          <p:cNvPr id="4" name="Marcador de texto 3">
            <a:extLst>
              <a:ext uri="{FF2B5EF4-FFF2-40B4-BE49-F238E27FC236}">
                <a16:creationId xmlns:a16="http://schemas.microsoft.com/office/drawing/2014/main" id="{74FCDFAB-F689-AD21-9143-25BE72ACF519}"/>
              </a:ext>
            </a:extLst>
          </p:cNvPr>
          <p:cNvSpPr>
            <a:spLocks noGrp="1"/>
          </p:cNvSpPr>
          <p:nvPr>
            <p:ph type="body" sz="half" idx="2"/>
          </p:nvPr>
        </p:nvSpPr>
        <p:spPr>
          <a:xfrm>
            <a:off x="2695194" y="4352544"/>
            <a:ext cx="6801612" cy="1239894"/>
          </a:xfrm>
        </p:spPr>
        <p:txBody>
          <a:bodyPr vert="horz" lIns="91440" tIns="45720" rIns="91440" bIns="45720" rtlCol="0">
            <a:normAutofit/>
          </a:bodyPr>
          <a:lstStyle/>
          <a:p>
            <a:r>
              <a:rPr lang="en-US" sz="2000"/>
              <a:t>Antecedentes </a:t>
            </a:r>
          </a:p>
        </p:txBody>
      </p:sp>
    </p:spTree>
    <p:extLst>
      <p:ext uri="{BB962C8B-B14F-4D97-AF65-F5344CB8AC3E}">
        <p14:creationId xmlns:p14="http://schemas.microsoft.com/office/powerpoint/2010/main" val="26239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FA21C72-692C-49FD-9EB4-DDDDDEBD4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75405" y="950977"/>
            <a:ext cx="9041190" cy="4956047"/>
          </a:xfrm>
          <a:prstGeom prst="rect">
            <a:avLst/>
          </a:prstGeom>
          <a:solidFill>
            <a:srgbClr val="FFFFFF"/>
          </a:solidFill>
          <a:ln w="31750">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2" name="Oval 11">
            <a:extLst>
              <a:ext uri="{FF2B5EF4-FFF2-40B4-BE49-F238E27FC236}">
                <a16:creationId xmlns:a16="http://schemas.microsoft.com/office/drawing/2014/main" id="{FBAF941A-6830-47A3-B63C-7C7B66AEA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380" y="624518"/>
            <a:ext cx="2157984" cy="2157984"/>
          </a:xfrm>
          <a:prstGeom prst="ellipse">
            <a:avLst/>
          </a:prstGeom>
          <a:solidFill>
            <a:srgbClr val="40404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 name="Título 1">
            <a:extLst>
              <a:ext uri="{FF2B5EF4-FFF2-40B4-BE49-F238E27FC236}">
                <a16:creationId xmlns:a16="http://schemas.microsoft.com/office/drawing/2014/main" id="{3D12BBA3-6FD7-1741-96F0-FF9A5B829DA6}"/>
              </a:ext>
            </a:extLst>
          </p:cNvPr>
          <p:cNvSpPr>
            <a:spLocks noGrp="1"/>
          </p:cNvSpPr>
          <p:nvPr>
            <p:ph type="title"/>
          </p:nvPr>
        </p:nvSpPr>
        <p:spPr>
          <a:xfrm>
            <a:off x="796972" y="789110"/>
            <a:ext cx="1828800" cy="1828800"/>
          </a:xfrm>
          <a:prstGeom prst="ellipse">
            <a:avLst/>
          </a:prstGeom>
          <a:noFill/>
          <a:ln>
            <a:solidFill>
              <a:srgbClr val="FFFFFF"/>
            </a:solidFill>
          </a:ln>
        </p:spPr>
        <p:txBody>
          <a:bodyPr vert="horz" lIns="182880" tIns="182880" rIns="182880" bIns="182880" rtlCol="0" anchor="ctr">
            <a:normAutofit/>
          </a:bodyPr>
          <a:lstStyle/>
          <a:p>
            <a:br>
              <a:rPr lang="es-ES_tradnl" sz="1000" dirty="0">
                <a:solidFill>
                  <a:srgbClr val="FFFFFF"/>
                </a:solidFill>
              </a:rPr>
            </a:br>
            <a:r>
              <a:rPr lang="es-ES_tradnl" sz="1000" dirty="0">
                <a:solidFill>
                  <a:srgbClr val="FFFFFF"/>
                </a:solidFill>
              </a:rPr>
              <a:t>Contexto</a:t>
            </a:r>
          </a:p>
        </p:txBody>
      </p:sp>
      <p:graphicFrame>
        <p:nvGraphicFramePr>
          <p:cNvPr id="5" name="Marcador de contenido 2">
            <a:extLst>
              <a:ext uri="{FF2B5EF4-FFF2-40B4-BE49-F238E27FC236}">
                <a16:creationId xmlns:a16="http://schemas.microsoft.com/office/drawing/2014/main" id="{7AABCFD3-AD6A-41DE-BF2D-730225A82054}"/>
              </a:ext>
            </a:extLst>
          </p:cNvPr>
          <p:cNvGraphicFramePr>
            <a:graphicFrameLocks noGrp="1"/>
          </p:cNvGraphicFramePr>
          <p:nvPr>
            <p:ph idx="1"/>
            <p:extLst>
              <p:ext uri="{D42A27DB-BD31-4B8C-83A1-F6EECF244321}">
                <p14:modId xmlns:p14="http://schemas.microsoft.com/office/powerpoint/2010/main" val="1497865838"/>
              </p:ext>
            </p:extLst>
          </p:nvPr>
        </p:nvGraphicFramePr>
        <p:xfrm>
          <a:off x="3759896" y="885459"/>
          <a:ext cx="6856699" cy="5087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655920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A621B1-ABF8-2F4B-859A-F2B693512CFC}"/>
              </a:ext>
            </a:extLst>
          </p:cNvPr>
          <p:cNvSpPr>
            <a:spLocks noGrp="1"/>
          </p:cNvSpPr>
          <p:nvPr>
            <p:ph type="title"/>
          </p:nvPr>
        </p:nvSpPr>
        <p:spPr>
          <a:xfrm>
            <a:off x="2231136" y="964692"/>
            <a:ext cx="7729728" cy="1188720"/>
          </a:xfrm>
        </p:spPr>
        <p:txBody>
          <a:bodyPr>
            <a:normAutofit/>
          </a:bodyPr>
          <a:lstStyle/>
          <a:p>
            <a:r>
              <a:rPr lang="es-ES_tradnl"/>
              <a:t>Educación para Ciudadanía </a:t>
            </a:r>
            <a:br>
              <a:rPr lang="es-ES_tradnl"/>
            </a:br>
            <a:r>
              <a:rPr lang="es-ES_tradnl"/>
              <a:t>(ideal)</a:t>
            </a:r>
          </a:p>
        </p:txBody>
      </p:sp>
      <p:graphicFrame>
        <p:nvGraphicFramePr>
          <p:cNvPr id="5" name="Marcador de contenido 2">
            <a:extLst>
              <a:ext uri="{FF2B5EF4-FFF2-40B4-BE49-F238E27FC236}">
                <a16:creationId xmlns:a16="http://schemas.microsoft.com/office/drawing/2014/main" id="{CA752511-F02E-46E4-B20E-94EB8E3AB4E9}"/>
              </a:ext>
            </a:extLst>
          </p:cNvPr>
          <p:cNvGraphicFramePr>
            <a:graphicFrameLocks noGrp="1"/>
          </p:cNvGraphicFramePr>
          <p:nvPr>
            <p:ph idx="1"/>
            <p:extLst>
              <p:ext uri="{D42A27DB-BD31-4B8C-83A1-F6EECF244321}">
                <p14:modId xmlns:p14="http://schemas.microsoft.com/office/powerpoint/2010/main" val="4027543020"/>
              </p:ext>
            </p:extLst>
          </p:nvPr>
        </p:nvGraphicFramePr>
        <p:xfrm>
          <a:off x="965200" y="2638425"/>
          <a:ext cx="10261600" cy="31077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929251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8A5769-2541-AF43-AC46-FF8DF0E7AB32}"/>
              </a:ext>
            </a:extLst>
          </p:cNvPr>
          <p:cNvSpPr>
            <a:spLocks noGrp="1"/>
          </p:cNvSpPr>
          <p:nvPr>
            <p:ph type="title"/>
          </p:nvPr>
        </p:nvSpPr>
        <p:spPr>
          <a:xfrm>
            <a:off x="8032376" y="1123837"/>
            <a:ext cx="3810881" cy="4601183"/>
          </a:xfrm>
        </p:spPr>
        <p:txBody>
          <a:bodyPr>
            <a:normAutofit/>
          </a:bodyPr>
          <a:lstStyle/>
          <a:p>
            <a:r>
              <a:rPr lang="es-ES_tradnl" sz="2000" dirty="0"/>
              <a:t>Educación cívica</a:t>
            </a:r>
            <a:br>
              <a:rPr lang="es-ES_tradnl" sz="2000" dirty="0"/>
            </a:br>
            <a:r>
              <a:rPr lang="es-ES_tradnl" sz="2000" dirty="0"/>
              <a:t>(Institucional)</a:t>
            </a:r>
          </a:p>
        </p:txBody>
      </p:sp>
      <p:graphicFrame>
        <p:nvGraphicFramePr>
          <p:cNvPr id="5" name="Marcador de contenido 2">
            <a:extLst>
              <a:ext uri="{FF2B5EF4-FFF2-40B4-BE49-F238E27FC236}">
                <a16:creationId xmlns:a16="http://schemas.microsoft.com/office/drawing/2014/main" id="{1DFC38CA-2098-4004-A613-FF4239F493EE}"/>
              </a:ext>
            </a:extLst>
          </p:cNvPr>
          <p:cNvGraphicFramePr>
            <a:graphicFrameLocks noGrp="1"/>
          </p:cNvGraphicFramePr>
          <p:nvPr>
            <p:ph idx="1"/>
          </p:nvPr>
        </p:nvGraphicFramePr>
        <p:xfrm>
          <a:off x="866647" y="933854"/>
          <a:ext cx="7293610" cy="50418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461483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Marcador de contenido 2">
            <a:extLst>
              <a:ext uri="{FF2B5EF4-FFF2-40B4-BE49-F238E27FC236}">
                <a16:creationId xmlns:a16="http://schemas.microsoft.com/office/drawing/2014/main" id="{7C276C5B-C8C0-4F7E-AA9C-CF33F0BF8636}"/>
              </a:ext>
            </a:extLst>
          </p:cNvPr>
          <p:cNvGraphicFramePr>
            <a:graphicFrameLocks noGrp="1"/>
          </p:cNvGraphicFramePr>
          <p:nvPr>
            <p:ph idx="1"/>
          </p:nvPr>
        </p:nvGraphicFramePr>
        <p:xfrm>
          <a:off x="866646" y="933854"/>
          <a:ext cx="10357165" cy="50418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CuadroTexto 1">
            <a:extLst>
              <a:ext uri="{FF2B5EF4-FFF2-40B4-BE49-F238E27FC236}">
                <a16:creationId xmlns:a16="http://schemas.microsoft.com/office/drawing/2014/main" id="{CB3712BF-ACB4-E667-6739-9FED3A1A48D1}"/>
              </a:ext>
            </a:extLst>
          </p:cNvPr>
          <p:cNvSpPr txBox="1"/>
          <p:nvPr/>
        </p:nvSpPr>
        <p:spPr>
          <a:xfrm>
            <a:off x="1343025" y="285750"/>
            <a:ext cx="8215313" cy="523220"/>
          </a:xfrm>
          <a:prstGeom prst="rect">
            <a:avLst/>
          </a:prstGeom>
          <a:noFill/>
        </p:spPr>
        <p:txBody>
          <a:bodyPr wrap="square" rtlCol="0">
            <a:spAutoFit/>
          </a:bodyPr>
          <a:lstStyle/>
          <a:p>
            <a:pPr algn="ctr"/>
            <a:r>
              <a:rPr lang="es-ES_tradnl" sz="2800" b="1" dirty="0"/>
              <a:t>Educación cívica y participación ciudadana </a:t>
            </a:r>
          </a:p>
        </p:txBody>
      </p:sp>
    </p:spTree>
    <p:extLst>
      <p:ext uri="{BB962C8B-B14F-4D97-AF65-F5344CB8AC3E}">
        <p14:creationId xmlns:p14="http://schemas.microsoft.com/office/powerpoint/2010/main" val="16019210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B9E094-59BD-D942-8EB8-E74BA876B760}"/>
              </a:ext>
            </a:extLst>
          </p:cNvPr>
          <p:cNvSpPr>
            <a:spLocks noGrp="1"/>
          </p:cNvSpPr>
          <p:nvPr>
            <p:ph type="title"/>
          </p:nvPr>
        </p:nvSpPr>
        <p:spPr>
          <a:xfrm>
            <a:off x="252919" y="1123837"/>
            <a:ext cx="3392324" cy="4601183"/>
          </a:xfrm>
        </p:spPr>
        <p:txBody>
          <a:bodyPr>
            <a:normAutofit/>
          </a:bodyPr>
          <a:lstStyle/>
          <a:p>
            <a:r>
              <a:rPr lang="es-ES_tradnl" dirty="0"/>
              <a:t>Laboratorios ciudadanos para la participación</a:t>
            </a:r>
          </a:p>
        </p:txBody>
      </p:sp>
      <p:sp>
        <p:nvSpPr>
          <p:cNvPr id="15" name="Marcador de contenido 2">
            <a:extLst>
              <a:ext uri="{FF2B5EF4-FFF2-40B4-BE49-F238E27FC236}">
                <a16:creationId xmlns:a16="http://schemas.microsoft.com/office/drawing/2014/main" id="{7BA93F3F-47F1-9A41-8526-8A1BFC198F59}"/>
              </a:ext>
            </a:extLst>
          </p:cNvPr>
          <p:cNvSpPr>
            <a:spLocks noGrp="1"/>
          </p:cNvSpPr>
          <p:nvPr>
            <p:ph idx="1"/>
          </p:nvPr>
        </p:nvSpPr>
        <p:spPr>
          <a:xfrm>
            <a:off x="3869267" y="864108"/>
            <a:ext cx="3585891" cy="5120640"/>
          </a:xfrm>
        </p:spPr>
        <p:txBody>
          <a:bodyPr>
            <a:normAutofit/>
          </a:bodyPr>
          <a:lstStyle/>
          <a:p>
            <a:r>
              <a:rPr lang="es-ES_tradnl" sz="1700" b="1" dirty="0"/>
              <a:t>Formación ciudadana</a:t>
            </a:r>
          </a:p>
          <a:p>
            <a:r>
              <a:rPr lang="es-MX" sz="1700" dirty="0"/>
              <a:t>Capacidad y disposición de las personas para aprender y ser competentes en su entorno social (Gadamer, 1991). </a:t>
            </a:r>
          </a:p>
          <a:p>
            <a:endParaRPr lang="es-MX" sz="1700" b="1" dirty="0"/>
          </a:p>
          <a:p>
            <a:r>
              <a:rPr lang="es-ES_tradnl" sz="1700" dirty="0"/>
              <a:t>Adquirir disposiciones personales y sociales refiere a la experiencia del mundo social para construir hábitos que propicien la crítica acerca de lo establecido. (Bourdieu, 2002).</a:t>
            </a:r>
            <a:r>
              <a:rPr lang="es-MX" sz="1700" dirty="0"/>
              <a:t> </a:t>
            </a:r>
            <a:endParaRPr lang="es-ES_tradnl" sz="1700" b="1" dirty="0"/>
          </a:p>
        </p:txBody>
      </p:sp>
      <p:pic>
        <p:nvPicPr>
          <p:cNvPr id="7" name="Graphic 6">
            <a:extLst>
              <a:ext uri="{FF2B5EF4-FFF2-40B4-BE49-F238E27FC236}">
                <a16:creationId xmlns:a16="http://schemas.microsoft.com/office/drawing/2014/main" id="{F48D485B-1AEB-40C1-BDDA-9EC9B6BB9B1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18120" y="1691640"/>
            <a:ext cx="3474720" cy="3474720"/>
          </a:xfrm>
          <a:prstGeom prst="rect">
            <a:avLst/>
          </a:prstGeom>
        </p:spPr>
      </p:pic>
    </p:spTree>
    <p:extLst>
      <p:ext uri="{BB962C8B-B14F-4D97-AF65-F5344CB8AC3E}">
        <p14:creationId xmlns:p14="http://schemas.microsoft.com/office/powerpoint/2010/main" val="995618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F4680D4-DEE2-49EE-AF90-EFEAF50AE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876939"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1119134-7538-045F-F9F5-B3093E5F19EB}"/>
              </a:ext>
            </a:extLst>
          </p:cNvPr>
          <p:cNvSpPr>
            <a:spLocks noGrp="1"/>
          </p:cNvSpPr>
          <p:nvPr>
            <p:ph type="title"/>
          </p:nvPr>
        </p:nvSpPr>
        <p:spPr>
          <a:xfrm>
            <a:off x="804671" y="1290025"/>
            <a:ext cx="5291327" cy="1188720"/>
          </a:xfrm>
          <a:solidFill>
            <a:srgbClr val="FFFFFF"/>
          </a:solidFill>
          <a:ln>
            <a:solidFill>
              <a:srgbClr val="404040"/>
            </a:solidFill>
          </a:ln>
        </p:spPr>
        <p:txBody>
          <a:bodyPr>
            <a:normAutofit/>
          </a:bodyPr>
          <a:lstStyle/>
          <a:p>
            <a:r>
              <a:rPr lang="es-MX" sz="2200"/>
              <a:t>Los inicios de la educación Cívica en México </a:t>
            </a:r>
          </a:p>
        </p:txBody>
      </p:sp>
      <p:sp>
        <p:nvSpPr>
          <p:cNvPr id="3" name="Marcador de contenido 2">
            <a:extLst>
              <a:ext uri="{FF2B5EF4-FFF2-40B4-BE49-F238E27FC236}">
                <a16:creationId xmlns:a16="http://schemas.microsoft.com/office/drawing/2014/main" id="{9A4F68A3-454F-612E-D5F2-0D6AFF8EAB79}"/>
              </a:ext>
            </a:extLst>
          </p:cNvPr>
          <p:cNvSpPr>
            <a:spLocks noGrp="1"/>
          </p:cNvSpPr>
          <p:nvPr>
            <p:ph idx="1"/>
          </p:nvPr>
        </p:nvSpPr>
        <p:spPr>
          <a:xfrm>
            <a:off x="804671" y="2858703"/>
            <a:ext cx="5285791" cy="3042547"/>
          </a:xfrm>
        </p:spPr>
        <p:txBody>
          <a:bodyPr>
            <a:normAutofit/>
          </a:bodyPr>
          <a:lstStyle/>
          <a:p>
            <a:r>
              <a:rPr lang="es-MX">
                <a:solidFill>
                  <a:srgbClr val="FFFFFF"/>
                </a:solidFill>
              </a:rPr>
              <a:t>En el siglo XIX y comienzos del siglo XX, la escuela pública en México asumía funciones de formación moral-cívica, en el marco de la modernización del Estado posrevolucionario.</a:t>
            </a:r>
          </a:p>
          <a:p>
            <a:r>
              <a:rPr lang="es-MX">
                <a:solidFill>
                  <a:srgbClr val="FFFFFF"/>
                </a:solidFill>
              </a:rPr>
              <a:t>Con Jaime Torres Bodet en 1959,  “el civismo adquirió relevancia en la educación básica. Sin embargo, no se enseñaba como materia curricular por separado, sino que estaba contenido en el libro de historia”</a:t>
            </a:r>
          </a:p>
          <a:p>
            <a:endParaRPr lang="es-MX">
              <a:solidFill>
                <a:srgbClr val="FFFFFF"/>
              </a:solidFill>
            </a:endParaRPr>
          </a:p>
        </p:txBody>
      </p:sp>
      <p:sp>
        <p:nvSpPr>
          <p:cNvPr id="12" name="Rectangle 11">
            <a:extLst>
              <a:ext uri="{FF2B5EF4-FFF2-40B4-BE49-F238E27FC236}">
                <a16:creationId xmlns:a16="http://schemas.microsoft.com/office/drawing/2014/main" id="{50C52EE1-5085-4960-AD29-A926E62E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640080"/>
            <a:ext cx="4017264" cy="5261170"/>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CD15AA94-C237-4412-B37B-EB317D2B05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00772" y="806357"/>
            <a:ext cx="3685032" cy="49286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Centro educativo">
            <a:extLst>
              <a:ext uri="{FF2B5EF4-FFF2-40B4-BE49-F238E27FC236}">
                <a16:creationId xmlns:a16="http://schemas.microsoft.com/office/drawing/2014/main" id="{9B1D22BA-D165-D4F6-DC47-8823F00A9B8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65364" y="1592741"/>
            <a:ext cx="3355848" cy="3355848"/>
          </a:xfrm>
          <a:prstGeom prst="rect">
            <a:avLst/>
          </a:prstGeom>
        </p:spPr>
      </p:pic>
    </p:spTree>
    <p:extLst>
      <p:ext uri="{BB962C8B-B14F-4D97-AF65-F5344CB8AC3E}">
        <p14:creationId xmlns:p14="http://schemas.microsoft.com/office/powerpoint/2010/main" val="12726951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A3CC36C-210F-452E-B0C6-CAE94609D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914900"/>
            <a:ext cx="12192000" cy="19431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FD77E017-7BFF-4018-BF75-AF8C6DDF08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9185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B221442-CB06-A846-8999-11EDA5C6CB6E}"/>
              </a:ext>
            </a:extLst>
          </p:cNvPr>
          <p:cNvSpPr>
            <a:spLocks noGrp="1"/>
          </p:cNvSpPr>
          <p:nvPr>
            <p:ph type="title"/>
          </p:nvPr>
        </p:nvSpPr>
        <p:spPr>
          <a:xfrm>
            <a:off x="2231136" y="4325791"/>
            <a:ext cx="7729728" cy="1188720"/>
          </a:xfrm>
        </p:spPr>
        <p:txBody>
          <a:bodyPr>
            <a:normAutofit/>
          </a:bodyPr>
          <a:lstStyle/>
          <a:p>
            <a:r>
              <a:rPr lang="es-ES" dirty="0"/>
              <a:t>Propuesta conceptual de la formación de un ciudadano </a:t>
            </a:r>
            <a:endParaRPr lang="es-ES_tradnl"/>
          </a:p>
        </p:txBody>
      </p:sp>
      <p:graphicFrame>
        <p:nvGraphicFramePr>
          <p:cNvPr id="5" name="Marcador de contenido 2">
            <a:extLst>
              <a:ext uri="{FF2B5EF4-FFF2-40B4-BE49-F238E27FC236}">
                <a16:creationId xmlns:a16="http://schemas.microsoft.com/office/drawing/2014/main" id="{301DE39C-BDE9-4648-ACA3-CB5BE7323F50}"/>
              </a:ext>
            </a:extLst>
          </p:cNvPr>
          <p:cNvGraphicFramePr>
            <a:graphicFrameLocks noGrp="1"/>
          </p:cNvGraphicFramePr>
          <p:nvPr>
            <p:ph idx="1"/>
            <p:extLst>
              <p:ext uri="{D42A27DB-BD31-4B8C-83A1-F6EECF244321}">
                <p14:modId xmlns:p14="http://schemas.microsoft.com/office/powerpoint/2010/main" val="1891840704"/>
              </p:ext>
            </p:extLst>
          </p:nvPr>
        </p:nvGraphicFramePr>
        <p:xfrm>
          <a:off x="921592" y="941466"/>
          <a:ext cx="10340658" cy="27883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342793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894A8D-EA1F-7E56-3CBD-8CC012EF0A91}"/>
              </a:ext>
            </a:extLst>
          </p:cNvPr>
          <p:cNvSpPr>
            <a:spLocks noGrp="1"/>
          </p:cNvSpPr>
          <p:nvPr>
            <p:ph type="title"/>
          </p:nvPr>
        </p:nvSpPr>
        <p:spPr>
          <a:xfrm>
            <a:off x="840298" y="457200"/>
            <a:ext cx="5925310" cy="1174991"/>
          </a:xfrm>
          <a:prstGeom prst="flowChartDocument">
            <a:avLst/>
          </a:prstGeom>
        </p:spPr>
        <p:style>
          <a:lnRef idx="1">
            <a:schemeClr val="accent6"/>
          </a:lnRef>
          <a:fillRef idx="2">
            <a:schemeClr val="accent6"/>
          </a:fillRef>
          <a:effectRef idx="1">
            <a:schemeClr val="accent6"/>
          </a:effectRef>
          <a:fontRef idx="minor">
            <a:schemeClr val="dk1"/>
          </a:fontRef>
        </p:style>
        <p:txBody>
          <a:bodyPr vert="horz" lIns="182880" tIns="182880" rIns="182880" bIns="182880" rtlCol="0">
            <a:normAutofit/>
          </a:bodyPr>
          <a:lstStyle/>
          <a:p>
            <a:r>
              <a:rPr lang="en-US" sz="2400" kern="1200" cap="all" spc="200" baseline="0" dirty="0">
                <a:latin typeface="+mj-lt"/>
                <a:ea typeface="+mj-ea"/>
                <a:cs typeface="+mj-cs"/>
              </a:rPr>
              <a:t>Cultura </a:t>
            </a:r>
            <a:r>
              <a:rPr lang="en-US" sz="2400" kern="1200" cap="all" spc="200" baseline="0" dirty="0" err="1">
                <a:latin typeface="+mj-lt"/>
                <a:ea typeface="+mj-ea"/>
                <a:cs typeface="+mj-cs"/>
              </a:rPr>
              <a:t>cívica</a:t>
            </a:r>
            <a:r>
              <a:rPr lang="en-US" sz="2400" kern="1200" cap="all" spc="200" baseline="0" dirty="0">
                <a:latin typeface="+mj-lt"/>
                <a:ea typeface="+mj-ea"/>
                <a:cs typeface="+mj-cs"/>
              </a:rPr>
              <a:t> </a:t>
            </a:r>
          </a:p>
        </p:txBody>
      </p:sp>
      <p:graphicFrame>
        <p:nvGraphicFramePr>
          <p:cNvPr id="8" name="Marcador de contenido 3">
            <a:extLst>
              <a:ext uri="{FF2B5EF4-FFF2-40B4-BE49-F238E27FC236}">
                <a16:creationId xmlns:a16="http://schemas.microsoft.com/office/drawing/2014/main" id="{FF7E3A74-212F-2835-8B8A-E94EAAB243F4}"/>
              </a:ext>
            </a:extLst>
          </p:cNvPr>
          <p:cNvGraphicFramePr>
            <a:graphicFrameLocks noGrp="1"/>
          </p:cNvGraphicFramePr>
          <p:nvPr>
            <p:ph idx="1"/>
            <p:extLst>
              <p:ext uri="{D42A27DB-BD31-4B8C-83A1-F6EECF244321}">
                <p14:modId xmlns:p14="http://schemas.microsoft.com/office/powerpoint/2010/main" val="2365392323"/>
              </p:ext>
            </p:extLst>
          </p:nvPr>
        </p:nvGraphicFramePr>
        <p:xfrm>
          <a:off x="-183265" y="1828801"/>
          <a:ext cx="7717919" cy="47045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4" descr="Mano sosteniendo una luz de bengala brillante en la noche">
            <a:extLst>
              <a:ext uri="{FF2B5EF4-FFF2-40B4-BE49-F238E27FC236}">
                <a16:creationId xmlns:a16="http://schemas.microsoft.com/office/drawing/2014/main" id="{462A1652-39CD-2BC8-F269-2CE2B679A1E6}"/>
              </a:ext>
            </a:extLst>
          </p:cNvPr>
          <p:cNvPicPr>
            <a:picLocks noChangeAspect="1"/>
          </p:cNvPicPr>
          <p:nvPr/>
        </p:nvPicPr>
        <p:blipFill rotWithShape="1">
          <a:blip r:embed="rId7"/>
          <a:srcRect l="7528" r="47312"/>
          <a:stretch/>
        </p:blipFill>
        <p:spPr>
          <a:xfrm>
            <a:off x="7534654" y="10"/>
            <a:ext cx="4657345" cy="6857990"/>
          </a:xfrm>
          <a:prstGeom prst="rect">
            <a:avLst/>
          </a:prstGeom>
        </p:spPr>
      </p:pic>
    </p:spTree>
    <p:extLst>
      <p:ext uri="{BB962C8B-B14F-4D97-AF65-F5344CB8AC3E}">
        <p14:creationId xmlns:p14="http://schemas.microsoft.com/office/powerpoint/2010/main" val="1594136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DA2E78-83EF-A752-D79E-1AAE7D758D10}"/>
              </a:ext>
            </a:extLst>
          </p:cNvPr>
          <p:cNvSpPr>
            <a:spLocks noGrp="1"/>
          </p:cNvSpPr>
          <p:nvPr>
            <p:ph type="title"/>
          </p:nvPr>
        </p:nvSpPr>
        <p:spPr>
          <a:xfrm>
            <a:off x="658898" y="1114046"/>
            <a:ext cx="4486656" cy="1141497"/>
          </a:xfrm>
        </p:spPr>
        <p:txBody>
          <a:bodyPr/>
          <a:lstStyle/>
          <a:p>
            <a:r>
              <a:rPr lang="es-ES_tradnl" dirty="0"/>
              <a:t>Laboratorios ciudadanos </a:t>
            </a:r>
          </a:p>
        </p:txBody>
      </p:sp>
      <p:graphicFrame>
        <p:nvGraphicFramePr>
          <p:cNvPr id="9" name="Marcador de contenido 2">
            <a:extLst>
              <a:ext uri="{FF2B5EF4-FFF2-40B4-BE49-F238E27FC236}">
                <a16:creationId xmlns:a16="http://schemas.microsoft.com/office/drawing/2014/main" id="{553B8BEA-CA94-CBDB-9E7E-6D27EAD87A24}"/>
              </a:ext>
            </a:extLst>
          </p:cNvPr>
          <p:cNvGraphicFramePr>
            <a:graphicFrameLocks noGrp="1"/>
          </p:cNvGraphicFramePr>
          <p:nvPr>
            <p:ph idx="1"/>
            <p:extLst>
              <p:ext uri="{D42A27DB-BD31-4B8C-83A1-F6EECF244321}">
                <p14:modId xmlns:p14="http://schemas.microsoft.com/office/powerpoint/2010/main" val="2246077241"/>
              </p:ext>
            </p:extLst>
          </p:nvPr>
        </p:nvGraphicFramePr>
        <p:xfrm>
          <a:off x="5943600" y="270933"/>
          <a:ext cx="6248400" cy="54730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Marcador de texto 3">
            <a:extLst>
              <a:ext uri="{FF2B5EF4-FFF2-40B4-BE49-F238E27FC236}">
                <a16:creationId xmlns:a16="http://schemas.microsoft.com/office/drawing/2014/main" id="{AE971632-D359-E6E5-8D25-869B7A1E4196}"/>
              </a:ext>
            </a:extLst>
          </p:cNvPr>
          <p:cNvSpPr>
            <a:spLocks noGrp="1"/>
          </p:cNvSpPr>
          <p:nvPr>
            <p:ph type="body" sz="half" idx="2"/>
          </p:nvPr>
        </p:nvSpPr>
        <p:spPr/>
        <p:txBody>
          <a:bodyPr/>
          <a:lstStyle/>
          <a:p>
            <a:endParaRPr lang="es-ES_tradnl" dirty="0"/>
          </a:p>
        </p:txBody>
      </p:sp>
      <p:pic>
        <p:nvPicPr>
          <p:cNvPr id="6" name="Imagen 5">
            <a:extLst>
              <a:ext uri="{FF2B5EF4-FFF2-40B4-BE49-F238E27FC236}">
                <a16:creationId xmlns:a16="http://schemas.microsoft.com/office/drawing/2014/main" id="{87464BC9-500F-0B9A-508F-8BDBC5CBBB9F}"/>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1004846" y="2662022"/>
            <a:ext cx="3794759" cy="2279381"/>
          </a:xfrm>
          <a:prstGeom prst="rect">
            <a:avLst/>
          </a:prstGeom>
          <a:ln>
            <a:solidFill>
              <a:srgbClr val="00B0F0"/>
            </a:solidFill>
          </a:ln>
        </p:spPr>
      </p:pic>
      <p:sp>
        <p:nvSpPr>
          <p:cNvPr id="7" name="CuadroTexto 6">
            <a:extLst>
              <a:ext uri="{FF2B5EF4-FFF2-40B4-BE49-F238E27FC236}">
                <a16:creationId xmlns:a16="http://schemas.microsoft.com/office/drawing/2014/main" id="{1B7118EA-1B1F-4E0A-EA58-EBC9DAE8DC94}"/>
              </a:ext>
            </a:extLst>
          </p:cNvPr>
          <p:cNvSpPr txBox="1"/>
          <p:nvPr/>
        </p:nvSpPr>
        <p:spPr>
          <a:xfrm>
            <a:off x="1115568" y="5060244"/>
            <a:ext cx="3794759" cy="230832"/>
          </a:xfrm>
          <a:prstGeom prst="rect">
            <a:avLst/>
          </a:prstGeom>
          <a:noFill/>
          <a:ln>
            <a:solidFill>
              <a:srgbClr val="00B0F0"/>
            </a:solidFill>
          </a:ln>
        </p:spPr>
        <p:txBody>
          <a:bodyPr wrap="square" rtlCol="0">
            <a:spAutoFit/>
          </a:bodyPr>
          <a:lstStyle/>
          <a:p>
            <a:r>
              <a:rPr lang="es-ES_tradnl" sz="900">
                <a:hlinkClick r:id="rId8" tooltip="https://commons.wikimedia.org/wiki/File:Fabrica_da_Baleia_do_Boqueirao_Flores_Azores.jpg"/>
              </a:rPr>
              <a:t>Esta foto</a:t>
            </a:r>
            <a:r>
              <a:rPr lang="es-ES_tradnl" sz="900"/>
              <a:t> de Autor desconocido está bajo licencia </a:t>
            </a:r>
            <a:r>
              <a:rPr lang="es-ES_tradnl" sz="900">
                <a:hlinkClick r:id="rId9" tooltip="https://creativecommons.org/licenses/by-sa/3.0/"/>
              </a:rPr>
              <a:t>CC BY-SA</a:t>
            </a:r>
            <a:endParaRPr lang="es-ES_tradnl" sz="900"/>
          </a:p>
        </p:txBody>
      </p:sp>
    </p:spTree>
    <p:extLst>
      <p:ext uri="{BB962C8B-B14F-4D97-AF65-F5344CB8AC3E}">
        <p14:creationId xmlns:p14="http://schemas.microsoft.com/office/powerpoint/2010/main" val="32843020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985040-05C1-CBE5-53A7-9E0EA445405E}"/>
              </a:ext>
            </a:extLst>
          </p:cNvPr>
          <p:cNvSpPr>
            <a:spLocks noGrp="1"/>
          </p:cNvSpPr>
          <p:nvPr>
            <p:ph type="title"/>
          </p:nvPr>
        </p:nvSpPr>
        <p:spPr>
          <a:xfrm>
            <a:off x="969265" y="918610"/>
            <a:ext cx="4486656" cy="1141497"/>
          </a:xfrm>
        </p:spPr>
        <p:txBody>
          <a:bodyPr/>
          <a:lstStyle/>
          <a:p>
            <a:r>
              <a:rPr lang="es-ES_tradnl" dirty="0"/>
              <a:t>Propósito </a:t>
            </a:r>
          </a:p>
        </p:txBody>
      </p:sp>
      <p:graphicFrame>
        <p:nvGraphicFramePr>
          <p:cNvPr id="9" name="Marcador de contenido 2">
            <a:extLst>
              <a:ext uri="{FF2B5EF4-FFF2-40B4-BE49-F238E27FC236}">
                <a16:creationId xmlns:a16="http://schemas.microsoft.com/office/drawing/2014/main" id="{35C9FA13-3506-3B62-709F-CD9FF936B102}"/>
              </a:ext>
            </a:extLst>
          </p:cNvPr>
          <p:cNvGraphicFramePr>
            <a:graphicFrameLocks noGrp="1"/>
          </p:cNvGraphicFramePr>
          <p:nvPr>
            <p:ph idx="1"/>
            <p:extLst>
              <p:ext uri="{D42A27DB-BD31-4B8C-83A1-F6EECF244321}">
                <p14:modId xmlns:p14="http://schemas.microsoft.com/office/powerpoint/2010/main" val="923384530"/>
              </p:ext>
            </p:extLst>
          </p:nvPr>
        </p:nvGraphicFramePr>
        <p:xfrm>
          <a:off x="6533323" y="450573"/>
          <a:ext cx="5406886" cy="60694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Marcador de texto 3">
            <a:extLst>
              <a:ext uri="{FF2B5EF4-FFF2-40B4-BE49-F238E27FC236}">
                <a16:creationId xmlns:a16="http://schemas.microsoft.com/office/drawing/2014/main" id="{B025C27C-80F3-5102-4DD6-8EB1E4BB73DA}"/>
              </a:ext>
            </a:extLst>
          </p:cNvPr>
          <p:cNvSpPr>
            <a:spLocks noGrp="1"/>
          </p:cNvSpPr>
          <p:nvPr>
            <p:ph type="body" sz="half" idx="2"/>
          </p:nvPr>
        </p:nvSpPr>
        <p:spPr/>
        <p:txBody>
          <a:bodyPr/>
          <a:lstStyle/>
          <a:p>
            <a:endParaRPr lang="es-ES_tradnl" dirty="0"/>
          </a:p>
        </p:txBody>
      </p:sp>
      <p:pic>
        <p:nvPicPr>
          <p:cNvPr id="6" name="Imagen 5">
            <a:extLst>
              <a:ext uri="{FF2B5EF4-FFF2-40B4-BE49-F238E27FC236}">
                <a16:creationId xmlns:a16="http://schemas.microsoft.com/office/drawing/2014/main" id="{57E1B56B-FCD4-D38E-B567-66EC4F8ECA2B}"/>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1543091" y="2516659"/>
            <a:ext cx="3367237" cy="2433995"/>
          </a:xfrm>
          <a:prstGeom prst="rect">
            <a:avLst/>
          </a:prstGeom>
        </p:spPr>
      </p:pic>
      <p:sp>
        <p:nvSpPr>
          <p:cNvPr id="7" name="CuadroTexto 6">
            <a:extLst>
              <a:ext uri="{FF2B5EF4-FFF2-40B4-BE49-F238E27FC236}">
                <a16:creationId xmlns:a16="http://schemas.microsoft.com/office/drawing/2014/main" id="{412AFC83-88F2-06B9-7316-0183277B936E}"/>
              </a:ext>
            </a:extLst>
          </p:cNvPr>
          <p:cNvSpPr txBox="1"/>
          <p:nvPr/>
        </p:nvSpPr>
        <p:spPr>
          <a:xfrm>
            <a:off x="1543091" y="4950654"/>
            <a:ext cx="1366838" cy="507831"/>
          </a:xfrm>
          <a:prstGeom prst="rect">
            <a:avLst/>
          </a:prstGeom>
          <a:noFill/>
        </p:spPr>
        <p:txBody>
          <a:bodyPr wrap="square" rtlCol="0">
            <a:spAutoFit/>
          </a:bodyPr>
          <a:lstStyle/>
          <a:p>
            <a:r>
              <a:rPr lang="es-ES_tradnl" sz="900" dirty="0">
                <a:hlinkClick r:id="rId8" tooltip="https://www.inmonews.es/alquiler-de-pisos-a-estudiantes-derechos-y-obligaciones/"/>
              </a:rPr>
              <a:t>Esta foto</a:t>
            </a:r>
            <a:r>
              <a:rPr lang="es-ES_tradnl" sz="900" dirty="0"/>
              <a:t> de Autor desconocido está bajo licencia </a:t>
            </a:r>
            <a:r>
              <a:rPr lang="es-ES_tradnl" sz="900" dirty="0">
                <a:hlinkClick r:id="rId9" tooltip="https://creativecommons.org/licenses/by-nc-nd/3.0/"/>
              </a:rPr>
              <a:t>CC BY-NC-ND</a:t>
            </a:r>
            <a:endParaRPr lang="es-ES_tradnl" sz="900" dirty="0"/>
          </a:p>
        </p:txBody>
      </p:sp>
    </p:spTree>
    <p:extLst>
      <p:ext uri="{BB962C8B-B14F-4D97-AF65-F5344CB8AC3E}">
        <p14:creationId xmlns:p14="http://schemas.microsoft.com/office/powerpoint/2010/main" val="17949134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449ADA-5AC7-9E69-5BD1-7BA3046B5CF5}"/>
              </a:ext>
            </a:extLst>
          </p:cNvPr>
          <p:cNvSpPr>
            <a:spLocks noGrp="1"/>
          </p:cNvSpPr>
          <p:nvPr>
            <p:ph type="title"/>
          </p:nvPr>
        </p:nvSpPr>
        <p:spPr>
          <a:xfrm>
            <a:off x="769620" y="1514235"/>
            <a:ext cx="4486656" cy="1141497"/>
          </a:xfrm>
        </p:spPr>
        <p:txBody>
          <a:bodyPr>
            <a:normAutofit fontScale="90000"/>
          </a:bodyPr>
          <a:lstStyle/>
          <a:p>
            <a:r>
              <a:rPr lang="es-ES_tradnl" dirty="0"/>
              <a:t>Laboratorio ciudadano para la participación </a:t>
            </a:r>
          </a:p>
        </p:txBody>
      </p:sp>
      <p:graphicFrame>
        <p:nvGraphicFramePr>
          <p:cNvPr id="9" name="Marcador de contenido 2">
            <a:extLst>
              <a:ext uri="{FF2B5EF4-FFF2-40B4-BE49-F238E27FC236}">
                <a16:creationId xmlns:a16="http://schemas.microsoft.com/office/drawing/2014/main" id="{B398DE55-5264-2D11-8211-16E693F9D397}"/>
              </a:ext>
            </a:extLst>
          </p:cNvPr>
          <p:cNvGraphicFramePr>
            <a:graphicFrameLocks noGrp="1"/>
          </p:cNvGraphicFramePr>
          <p:nvPr>
            <p:ph idx="1"/>
            <p:extLst>
              <p:ext uri="{D42A27DB-BD31-4B8C-83A1-F6EECF244321}">
                <p14:modId xmlns:p14="http://schemas.microsoft.com/office/powerpoint/2010/main" val="56071329"/>
              </p:ext>
            </p:extLst>
          </p:nvPr>
        </p:nvGraphicFramePr>
        <p:xfrm>
          <a:off x="6736080" y="804672"/>
          <a:ext cx="4793933" cy="5248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Marcador de texto 3">
            <a:extLst>
              <a:ext uri="{FF2B5EF4-FFF2-40B4-BE49-F238E27FC236}">
                <a16:creationId xmlns:a16="http://schemas.microsoft.com/office/drawing/2014/main" id="{BD48D1A3-FA8A-A9CD-3914-C1FE753BE94D}"/>
              </a:ext>
            </a:extLst>
          </p:cNvPr>
          <p:cNvSpPr>
            <a:spLocks noGrp="1"/>
          </p:cNvSpPr>
          <p:nvPr>
            <p:ph type="body" sz="half" idx="2"/>
          </p:nvPr>
        </p:nvSpPr>
        <p:spPr/>
        <p:txBody>
          <a:bodyPr/>
          <a:lstStyle/>
          <a:p>
            <a:endParaRPr lang="es-ES_tradnl" dirty="0"/>
          </a:p>
        </p:txBody>
      </p:sp>
      <p:pic>
        <p:nvPicPr>
          <p:cNvPr id="6" name="Imagen 5">
            <a:extLst>
              <a:ext uri="{FF2B5EF4-FFF2-40B4-BE49-F238E27FC236}">
                <a16:creationId xmlns:a16="http://schemas.microsoft.com/office/drawing/2014/main" id="{308DF789-DC17-C29F-97D7-FFFE4FB9CB9F}"/>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1221586" y="3053617"/>
            <a:ext cx="3794760" cy="1442009"/>
          </a:xfrm>
          <a:prstGeom prst="rect">
            <a:avLst/>
          </a:prstGeom>
        </p:spPr>
      </p:pic>
    </p:spTree>
    <p:extLst>
      <p:ext uri="{BB962C8B-B14F-4D97-AF65-F5344CB8AC3E}">
        <p14:creationId xmlns:p14="http://schemas.microsoft.com/office/powerpoint/2010/main" val="37534775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16F7D5-6C51-677E-A134-DD551F3CABD6}"/>
              </a:ext>
            </a:extLst>
          </p:cNvPr>
          <p:cNvSpPr>
            <a:spLocks noGrp="1"/>
          </p:cNvSpPr>
          <p:nvPr>
            <p:ph type="title"/>
          </p:nvPr>
        </p:nvSpPr>
        <p:spPr/>
        <p:txBody>
          <a:bodyPr/>
          <a:lstStyle/>
          <a:p>
            <a:r>
              <a:rPr lang="es-ES_tradnl"/>
              <a:t>Temas del Laboratorio ciudadano </a:t>
            </a:r>
            <a:endParaRPr lang="es-ES_tradnl" dirty="0"/>
          </a:p>
        </p:txBody>
      </p:sp>
      <p:pic>
        <p:nvPicPr>
          <p:cNvPr id="7" name="Marcador de contenido 6">
            <a:extLst>
              <a:ext uri="{FF2B5EF4-FFF2-40B4-BE49-F238E27FC236}">
                <a16:creationId xmlns:a16="http://schemas.microsoft.com/office/drawing/2014/main" id="{D3FD12B7-F95F-9FD7-ADF2-4E219A478F51}"/>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1115568" y="3688080"/>
            <a:ext cx="3856907" cy="1565962"/>
          </a:xfrm>
        </p:spPr>
      </p:pic>
      <p:sp>
        <p:nvSpPr>
          <p:cNvPr id="4" name="Marcador de texto 3">
            <a:extLst>
              <a:ext uri="{FF2B5EF4-FFF2-40B4-BE49-F238E27FC236}">
                <a16:creationId xmlns:a16="http://schemas.microsoft.com/office/drawing/2014/main" id="{6EB32DA3-631E-22A8-A155-AEC08ED06C52}"/>
              </a:ext>
            </a:extLst>
          </p:cNvPr>
          <p:cNvSpPr>
            <a:spLocks noGrp="1"/>
          </p:cNvSpPr>
          <p:nvPr>
            <p:ph type="body" sz="half" idx="2"/>
          </p:nvPr>
        </p:nvSpPr>
        <p:spPr/>
        <p:txBody>
          <a:bodyPr/>
          <a:lstStyle/>
          <a:p>
            <a:endParaRPr lang="es-ES_tradnl" dirty="0"/>
          </a:p>
        </p:txBody>
      </p:sp>
      <p:sp>
        <p:nvSpPr>
          <p:cNvPr id="9" name="CuadroTexto 8">
            <a:extLst>
              <a:ext uri="{FF2B5EF4-FFF2-40B4-BE49-F238E27FC236}">
                <a16:creationId xmlns:a16="http://schemas.microsoft.com/office/drawing/2014/main" id="{28E33B74-90D1-988C-835F-5107C9D7E7D6}"/>
              </a:ext>
            </a:extLst>
          </p:cNvPr>
          <p:cNvSpPr txBox="1"/>
          <p:nvPr/>
        </p:nvSpPr>
        <p:spPr>
          <a:xfrm>
            <a:off x="6409831" y="335845"/>
            <a:ext cx="5246564" cy="6463308"/>
          </a:xfrm>
          <a:prstGeom prst="rect">
            <a:avLst/>
          </a:prstGeom>
          <a:noFill/>
        </p:spPr>
        <p:txBody>
          <a:bodyPr wrap="square" rtlCol="0">
            <a:spAutoFit/>
          </a:bodyPr>
          <a:lstStyle/>
          <a:p>
            <a:r>
              <a:rPr lang="es-ES_tradnl" b="1" i="1" u="sng" dirty="0"/>
              <a:t>Mundo joven </a:t>
            </a:r>
          </a:p>
          <a:p>
            <a:endParaRPr lang="es-ES_tradnl" b="1" dirty="0"/>
          </a:p>
          <a:p>
            <a:pPr marL="342900" indent="-342900">
              <a:buAutoNum type="arabicPeriod"/>
            </a:pPr>
            <a:r>
              <a:rPr lang="es-ES_tradnl" b="1" dirty="0"/>
              <a:t>Derechos progresivos de la niñez a la adolescencia</a:t>
            </a:r>
          </a:p>
          <a:p>
            <a:pPr marL="342900" indent="-342900">
              <a:buAutoNum type="arabicPeriod"/>
            </a:pPr>
            <a:endParaRPr lang="es-ES_tradnl" b="1" dirty="0"/>
          </a:p>
          <a:p>
            <a:pPr marL="342900" indent="-342900">
              <a:buAutoNum type="arabicPeriod"/>
            </a:pPr>
            <a:r>
              <a:rPr lang="es-ES_tradnl" b="1" dirty="0"/>
              <a:t>Ser joven </a:t>
            </a:r>
          </a:p>
          <a:p>
            <a:pPr marL="342900" indent="-342900">
              <a:buAutoNum type="arabicPeriod"/>
            </a:pPr>
            <a:endParaRPr lang="es-ES_tradnl" b="1" i="1" u="sng" dirty="0"/>
          </a:p>
          <a:p>
            <a:r>
              <a:rPr lang="es-ES_tradnl" b="1" i="1" u="sng" dirty="0"/>
              <a:t>Mi contexto</a:t>
            </a:r>
          </a:p>
          <a:p>
            <a:endParaRPr lang="es-ES_tradnl" b="1" dirty="0"/>
          </a:p>
          <a:p>
            <a:pPr marL="342900" indent="-342900">
              <a:buAutoNum type="arabicPeriod"/>
            </a:pPr>
            <a:r>
              <a:rPr lang="es-ES_tradnl" b="1" dirty="0"/>
              <a:t>La diversidad</a:t>
            </a:r>
          </a:p>
          <a:p>
            <a:pPr marL="342900" indent="-342900">
              <a:buAutoNum type="arabicPeriod"/>
            </a:pPr>
            <a:endParaRPr lang="es-ES_tradnl" b="1" dirty="0"/>
          </a:p>
          <a:p>
            <a:pPr marL="342900" indent="-342900">
              <a:buAutoNum type="arabicPeriod"/>
            </a:pPr>
            <a:r>
              <a:rPr lang="es-ES_tradnl" b="1" dirty="0"/>
              <a:t>El medio ambiente </a:t>
            </a:r>
          </a:p>
          <a:p>
            <a:pPr marL="342900" indent="-342900">
              <a:buAutoNum type="arabicPeriod"/>
            </a:pPr>
            <a:endParaRPr lang="es-ES_tradnl" b="1" dirty="0"/>
          </a:p>
          <a:p>
            <a:pPr marL="342900" indent="-342900">
              <a:buAutoNum type="arabicPeriod"/>
            </a:pPr>
            <a:r>
              <a:rPr lang="es-ES_tradnl" b="1" dirty="0"/>
              <a:t>Los medios digitales </a:t>
            </a:r>
          </a:p>
          <a:p>
            <a:endParaRPr lang="es-ES_tradnl" b="1" dirty="0"/>
          </a:p>
          <a:p>
            <a:r>
              <a:rPr lang="es-ES_tradnl" b="1" dirty="0"/>
              <a:t>4.   La violencia</a:t>
            </a:r>
          </a:p>
          <a:p>
            <a:endParaRPr lang="es-ES_tradnl" b="1" dirty="0"/>
          </a:p>
          <a:p>
            <a:r>
              <a:rPr lang="es-ES_tradnl" b="1" i="1" u="sng" dirty="0"/>
              <a:t>La participación</a:t>
            </a:r>
          </a:p>
          <a:p>
            <a:endParaRPr lang="es-ES_tradnl" b="1" dirty="0"/>
          </a:p>
          <a:p>
            <a:r>
              <a:rPr lang="es-ES_tradnl" b="1" dirty="0"/>
              <a:t>1. Espacio escolar</a:t>
            </a:r>
          </a:p>
          <a:p>
            <a:endParaRPr lang="es-ES_tradnl" b="1" dirty="0"/>
          </a:p>
          <a:p>
            <a:r>
              <a:rPr lang="es-ES_tradnl" b="1" dirty="0"/>
              <a:t>2. Espacio comunitario</a:t>
            </a:r>
          </a:p>
          <a:p>
            <a:pPr marL="342900" indent="-342900">
              <a:buAutoNum type="arabicPeriod"/>
            </a:pPr>
            <a:endParaRPr lang="es-ES_tradnl" dirty="0"/>
          </a:p>
        </p:txBody>
      </p:sp>
    </p:spTree>
    <p:extLst>
      <p:ext uri="{BB962C8B-B14F-4D97-AF65-F5344CB8AC3E}">
        <p14:creationId xmlns:p14="http://schemas.microsoft.com/office/powerpoint/2010/main" val="22961580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21B393-5F84-0353-075C-7A6C7DB71AC7}"/>
              </a:ext>
            </a:extLst>
          </p:cNvPr>
          <p:cNvSpPr>
            <a:spLocks noGrp="1"/>
          </p:cNvSpPr>
          <p:nvPr>
            <p:ph type="title"/>
          </p:nvPr>
        </p:nvSpPr>
        <p:spPr>
          <a:xfrm>
            <a:off x="804672" y="2063865"/>
            <a:ext cx="4486656" cy="1141497"/>
          </a:xfrm>
        </p:spPr>
        <p:txBody>
          <a:bodyPr/>
          <a:lstStyle/>
          <a:p>
            <a:r>
              <a:rPr lang="es-ES_tradnl" dirty="0"/>
              <a:t>Metodología de los laboratorios </a:t>
            </a:r>
          </a:p>
        </p:txBody>
      </p:sp>
      <p:graphicFrame>
        <p:nvGraphicFramePr>
          <p:cNvPr id="6" name="Marcador de contenido 2">
            <a:extLst>
              <a:ext uri="{FF2B5EF4-FFF2-40B4-BE49-F238E27FC236}">
                <a16:creationId xmlns:a16="http://schemas.microsoft.com/office/drawing/2014/main" id="{58F3BE0F-3C84-BB95-B5A6-2C943E17A062}"/>
              </a:ext>
            </a:extLst>
          </p:cNvPr>
          <p:cNvGraphicFramePr>
            <a:graphicFrameLocks noGrp="1"/>
          </p:cNvGraphicFramePr>
          <p:nvPr>
            <p:ph idx="1"/>
            <p:extLst>
              <p:ext uri="{D42A27DB-BD31-4B8C-83A1-F6EECF244321}">
                <p14:modId xmlns:p14="http://schemas.microsoft.com/office/powerpoint/2010/main" val="4267058477"/>
              </p:ext>
            </p:extLst>
          </p:nvPr>
        </p:nvGraphicFramePr>
        <p:xfrm>
          <a:off x="6510793" y="344350"/>
          <a:ext cx="5442668" cy="57220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Marcador de texto 3">
            <a:extLst>
              <a:ext uri="{FF2B5EF4-FFF2-40B4-BE49-F238E27FC236}">
                <a16:creationId xmlns:a16="http://schemas.microsoft.com/office/drawing/2014/main" id="{4B81D7D5-5F50-1039-DC9D-6D238550F4EF}"/>
              </a:ext>
            </a:extLst>
          </p:cNvPr>
          <p:cNvSpPr>
            <a:spLocks noGrp="1"/>
          </p:cNvSpPr>
          <p:nvPr>
            <p:ph type="body" sz="half" idx="2"/>
          </p:nvPr>
        </p:nvSpPr>
        <p:spPr>
          <a:xfrm>
            <a:off x="1150620" y="3205362"/>
            <a:ext cx="3794760" cy="2194036"/>
          </a:xfrm>
        </p:spPr>
        <p:txBody>
          <a:bodyPr/>
          <a:lstStyle/>
          <a:p>
            <a:endParaRPr lang="es-ES_tradnl" dirty="0"/>
          </a:p>
          <a:p>
            <a:endParaRPr lang="es-ES_tradnl" dirty="0"/>
          </a:p>
          <a:p>
            <a:r>
              <a:rPr lang="es-ES_tradnl" sz="1800" b="1" i="1" dirty="0"/>
              <a:t>Diseño tecno- </a:t>
            </a:r>
            <a:r>
              <a:rPr lang="es-ES_tradnl" sz="1800" b="1" i="1" dirty="0" err="1"/>
              <a:t>pedágogico</a:t>
            </a:r>
            <a:endParaRPr lang="es-ES_tradnl" sz="1800" b="1" i="1" dirty="0"/>
          </a:p>
        </p:txBody>
      </p:sp>
    </p:spTree>
    <p:extLst>
      <p:ext uri="{BB962C8B-B14F-4D97-AF65-F5344CB8AC3E}">
        <p14:creationId xmlns:p14="http://schemas.microsoft.com/office/powerpoint/2010/main" val="31093989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ED24FD-214D-764D-B3D4-784D2A4C6C6D}"/>
              </a:ext>
            </a:extLst>
          </p:cNvPr>
          <p:cNvSpPr>
            <a:spLocks noGrp="1"/>
          </p:cNvSpPr>
          <p:nvPr>
            <p:ph type="title"/>
          </p:nvPr>
        </p:nvSpPr>
        <p:spPr>
          <a:xfrm>
            <a:off x="252918" y="1123837"/>
            <a:ext cx="3602390" cy="4601183"/>
          </a:xfrm>
        </p:spPr>
        <p:txBody>
          <a:bodyPr>
            <a:normAutofit/>
          </a:bodyPr>
          <a:lstStyle/>
          <a:p>
            <a:r>
              <a:rPr lang="es-ES_tradnl" dirty="0">
                <a:solidFill>
                  <a:schemeClr val="tx1"/>
                </a:solidFill>
              </a:rPr>
              <a:t>Metodología</a:t>
            </a:r>
            <a:br>
              <a:rPr lang="es-ES_tradnl" dirty="0">
                <a:solidFill>
                  <a:schemeClr val="tx1"/>
                </a:solidFill>
              </a:rPr>
            </a:br>
            <a:r>
              <a:rPr lang="es-ES_tradnl" dirty="0">
                <a:solidFill>
                  <a:schemeClr val="tx1"/>
                </a:solidFill>
              </a:rPr>
              <a:t>(Instrumentos) </a:t>
            </a:r>
          </a:p>
        </p:txBody>
      </p:sp>
      <p:graphicFrame>
        <p:nvGraphicFramePr>
          <p:cNvPr id="5" name="Marcador de contenido 2">
            <a:extLst>
              <a:ext uri="{FF2B5EF4-FFF2-40B4-BE49-F238E27FC236}">
                <a16:creationId xmlns:a16="http://schemas.microsoft.com/office/drawing/2014/main" id="{6B8B2960-5956-4376-8959-66CC6183B985}"/>
              </a:ext>
            </a:extLst>
          </p:cNvPr>
          <p:cNvGraphicFramePr>
            <a:graphicFrameLocks noGrp="1"/>
          </p:cNvGraphicFramePr>
          <p:nvPr>
            <p:ph idx="1"/>
          </p:nvPr>
        </p:nvGraphicFramePr>
        <p:xfrm>
          <a:off x="4059935" y="758952"/>
          <a:ext cx="7104549" cy="5330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700028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B34BCD-F276-CA4E-8046-6197483C6BEB}"/>
              </a:ext>
            </a:extLst>
          </p:cNvPr>
          <p:cNvSpPr>
            <a:spLocks noGrp="1"/>
          </p:cNvSpPr>
          <p:nvPr>
            <p:ph type="title"/>
          </p:nvPr>
        </p:nvSpPr>
        <p:spPr>
          <a:xfrm>
            <a:off x="252918" y="1123837"/>
            <a:ext cx="3182259" cy="4601183"/>
          </a:xfrm>
        </p:spPr>
        <p:txBody>
          <a:bodyPr>
            <a:normAutofit/>
          </a:bodyPr>
          <a:lstStyle/>
          <a:p>
            <a:r>
              <a:rPr lang="es-ES_tradnl" dirty="0"/>
              <a:t>Cuestionario</a:t>
            </a:r>
            <a:br>
              <a:rPr lang="es-ES_tradnl" dirty="0"/>
            </a:br>
            <a:r>
              <a:rPr lang="es-ES_tradnl" dirty="0"/>
              <a:t>(formación)</a:t>
            </a:r>
            <a:br>
              <a:rPr lang="es-ES_tradnl" dirty="0"/>
            </a:br>
            <a:endParaRPr lang="es-ES_tradnl" dirty="0"/>
          </a:p>
        </p:txBody>
      </p:sp>
      <p:graphicFrame>
        <p:nvGraphicFramePr>
          <p:cNvPr id="5" name="Marcador de contenido 2">
            <a:extLst>
              <a:ext uri="{FF2B5EF4-FFF2-40B4-BE49-F238E27FC236}">
                <a16:creationId xmlns:a16="http://schemas.microsoft.com/office/drawing/2014/main" id="{3C5085C4-93D0-40E2-B3F4-0BD78F20AEBD}"/>
              </a:ext>
            </a:extLst>
          </p:cNvPr>
          <p:cNvGraphicFramePr>
            <a:graphicFrameLocks noGrp="1"/>
          </p:cNvGraphicFramePr>
          <p:nvPr>
            <p:ph idx="1"/>
          </p:nvPr>
        </p:nvGraphicFramePr>
        <p:xfrm>
          <a:off x="3759896" y="885459"/>
          <a:ext cx="7728267" cy="5087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528038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9F4ECA-1DE0-D548-8239-9EB4571B22ED}"/>
              </a:ext>
            </a:extLst>
          </p:cNvPr>
          <p:cNvSpPr>
            <a:spLocks noGrp="1"/>
          </p:cNvSpPr>
          <p:nvPr>
            <p:ph type="title"/>
          </p:nvPr>
        </p:nvSpPr>
        <p:spPr>
          <a:xfrm>
            <a:off x="252918" y="1123837"/>
            <a:ext cx="3404681" cy="4601183"/>
          </a:xfrm>
        </p:spPr>
        <p:txBody>
          <a:bodyPr>
            <a:normAutofit/>
          </a:bodyPr>
          <a:lstStyle/>
          <a:p>
            <a:r>
              <a:rPr lang="es-ES_tradnl" dirty="0"/>
              <a:t>Asociación de palabras</a:t>
            </a:r>
            <a:br>
              <a:rPr lang="es-ES_tradnl" dirty="0"/>
            </a:br>
            <a:r>
              <a:rPr lang="es-ES_tradnl" dirty="0"/>
              <a:t>(significado)</a:t>
            </a:r>
          </a:p>
        </p:txBody>
      </p:sp>
      <p:graphicFrame>
        <p:nvGraphicFramePr>
          <p:cNvPr id="5" name="Marcador de contenido 2">
            <a:extLst>
              <a:ext uri="{FF2B5EF4-FFF2-40B4-BE49-F238E27FC236}">
                <a16:creationId xmlns:a16="http://schemas.microsoft.com/office/drawing/2014/main" id="{319BA1F2-29D0-447A-8FFA-FB630562634C}"/>
              </a:ext>
            </a:extLst>
          </p:cNvPr>
          <p:cNvGraphicFramePr>
            <a:graphicFrameLocks noGrp="1"/>
          </p:cNvGraphicFramePr>
          <p:nvPr>
            <p:ph idx="1"/>
          </p:nvPr>
        </p:nvGraphicFramePr>
        <p:xfrm>
          <a:off x="3759896" y="885459"/>
          <a:ext cx="7728267" cy="5087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81690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7894" y="1443035"/>
            <a:ext cx="3971932" cy="3971930"/>
          </a:xfrm>
          <a:prstGeom prst="ellipse">
            <a:avLst/>
          </a:prstGeom>
          <a:solidFill>
            <a:srgbClr val="FFFFFF"/>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17F4CD2-1E8F-D520-F183-5639D2445FA5}"/>
              </a:ext>
            </a:extLst>
          </p:cNvPr>
          <p:cNvSpPr>
            <a:spLocks noGrp="1"/>
          </p:cNvSpPr>
          <p:nvPr>
            <p:ph type="title"/>
          </p:nvPr>
        </p:nvSpPr>
        <p:spPr>
          <a:xfrm>
            <a:off x="1121344" y="1586484"/>
            <a:ext cx="3685032" cy="3685032"/>
          </a:xfrm>
          <a:prstGeom prst="ellipse">
            <a:avLst/>
          </a:prstGeom>
          <a:solidFill>
            <a:schemeClr val="accent2"/>
          </a:solidFill>
          <a:ln>
            <a:noFill/>
          </a:ln>
        </p:spPr>
        <p:txBody>
          <a:bodyPr>
            <a:normAutofit/>
          </a:bodyPr>
          <a:lstStyle/>
          <a:p>
            <a:r>
              <a:rPr lang="es-MX" sz="3000">
                <a:solidFill>
                  <a:srgbClr val="FFFFFF"/>
                </a:solidFill>
              </a:rPr>
              <a:t>El civismo En el Siglo XX</a:t>
            </a:r>
          </a:p>
        </p:txBody>
      </p:sp>
      <p:sp>
        <p:nvSpPr>
          <p:cNvPr id="10" name="Rectangle 9">
            <a:extLst>
              <a:ext uri="{FF2B5EF4-FFF2-40B4-BE49-F238E27FC236}">
                <a16:creationId xmlns:a16="http://schemas.microsoft.com/office/drawing/2014/main" id="{5E5436DB-4E8B-43A5-AE55-1C527B62E2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18743" y="797433"/>
            <a:ext cx="5934456" cy="5263134"/>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83335" y="960120"/>
            <a:ext cx="5605272" cy="49377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2B14A8C6-0A4E-E9CE-09A7-FB0215992F21}"/>
              </a:ext>
            </a:extLst>
          </p:cNvPr>
          <p:cNvSpPr>
            <a:spLocks noGrp="1"/>
          </p:cNvSpPr>
          <p:nvPr>
            <p:ph idx="1"/>
          </p:nvPr>
        </p:nvSpPr>
        <p:spPr>
          <a:xfrm>
            <a:off x="6259551" y="1444752"/>
            <a:ext cx="4652840" cy="3968496"/>
          </a:xfrm>
        </p:spPr>
        <p:txBody>
          <a:bodyPr anchor="ctr">
            <a:normAutofit/>
          </a:bodyPr>
          <a:lstStyle/>
          <a:p>
            <a:r>
              <a:rPr lang="es-MX" b="1" dirty="0">
                <a:solidFill>
                  <a:srgbClr val="404040"/>
                </a:solidFill>
              </a:rPr>
              <a:t>Décadas de 1960-1980: civismo integrado y nacionalista</a:t>
            </a:r>
          </a:p>
          <a:p>
            <a:r>
              <a:rPr lang="es-MX" dirty="0">
                <a:solidFill>
                  <a:srgbClr val="404040"/>
                </a:solidFill>
              </a:rPr>
              <a:t>Durante estas décadas, los planes de estudio favorecieron asignaturas como “Historia, geografía y civismo” o bien “Civismo” junto con historia, enfatizando identidad nacional, moral cívica, símbolos patrios, y ciudadanía entendida como lealtad, deber, moralidad.</a:t>
            </a:r>
          </a:p>
          <a:p>
            <a:r>
              <a:rPr lang="es-MX" dirty="0">
                <a:solidFill>
                  <a:srgbClr val="404040"/>
                </a:solidFill>
              </a:rPr>
              <a:t>Este enfoque estuvo muy centrado en la identidad nacional, inculcar valores ciudadanos, obediencia, moral pública, más que en derechos, coordinación, participación democrática.</a:t>
            </a:r>
          </a:p>
          <a:p>
            <a:endParaRPr lang="es-MX" dirty="0">
              <a:solidFill>
                <a:srgbClr val="404040"/>
              </a:solidFill>
            </a:endParaRPr>
          </a:p>
          <a:p>
            <a:endParaRPr lang="es-MX" dirty="0">
              <a:solidFill>
                <a:srgbClr val="404040"/>
              </a:solidFill>
            </a:endParaRPr>
          </a:p>
        </p:txBody>
      </p:sp>
    </p:spTree>
    <p:extLst>
      <p:ext uri="{BB962C8B-B14F-4D97-AF65-F5344CB8AC3E}">
        <p14:creationId xmlns:p14="http://schemas.microsoft.com/office/powerpoint/2010/main" val="26313295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FA21C72-692C-49FD-9EB4-DDDDDEBD4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75405" y="950977"/>
            <a:ext cx="9041190" cy="4956047"/>
          </a:xfrm>
          <a:prstGeom prst="rect">
            <a:avLst/>
          </a:prstGeom>
          <a:solidFill>
            <a:srgbClr val="FFFFFF"/>
          </a:solidFill>
          <a:ln w="31750">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BAF941A-6830-47A3-B63C-7C7B66AEA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380" y="624518"/>
            <a:ext cx="2157984" cy="2157984"/>
          </a:xfrm>
          <a:prstGeom prst="ellipse">
            <a:avLst/>
          </a:prstGeom>
          <a:solidFill>
            <a:srgbClr val="40404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532AE18-A6D8-9645-8314-91D674FB7EFC}"/>
              </a:ext>
            </a:extLst>
          </p:cNvPr>
          <p:cNvSpPr>
            <a:spLocks noGrp="1"/>
          </p:cNvSpPr>
          <p:nvPr>
            <p:ph type="title"/>
          </p:nvPr>
        </p:nvSpPr>
        <p:spPr>
          <a:xfrm>
            <a:off x="796972" y="789110"/>
            <a:ext cx="1828800" cy="1828800"/>
          </a:xfrm>
          <a:prstGeom prst="ellipse">
            <a:avLst/>
          </a:prstGeom>
          <a:noFill/>
          <a:ln>
            <a:solidFill>
              <a:srgbClr val="FFFFFF"/>
            </a:solidFill>
          </a:ln>
        </p:spPr>
        <p:txBody>
          <a:bodyPr vert="horz" lIns="182880" tIns="182880" rIns="182880" bIns="182880" rtlCol="0" anchor="ctr">
            <a:normAutofit/>
          </a:bodyPr>
          <a:lstStyle/>
          <a:p>
            <a:r>
              <a:rPr lang="en-US" sz="700">
                <a:solidFill>
                  <a:srgbClr val="FFFFFF"/>
                </a:solidFill>
              </a:rPr>
              <a:t>Laboratorio </a:t>
            </a:r>
            <a:br>
              <a:rPr lang="en-US" sz="700">
                <a:solidFill>
                  <a:srgbClr val="FFFFFF"/>
                </a:solidFill>
              </a:rPr>
            </a:br>
            <a:r>
              <a:rPr lang="en-US" sz="700">
                <a:solidFill>
                  <a:srgbClr val="FFFFFF"/>
                </a:solidFill>
              </a:rPr>
              <a:t>ciudadano</a:t>
            </a:r>
            <a:br>
              <a:rPr lang="en-US" sz="700">
                <a:solidFill>
                  <a:srgbClr val="FFFFFF"/>
                </a:solidFill>
              </a:rPr>
            </a:br>
            <a:r>
              <a:rPr lang="en-US" sz="700">
                <a:solidFill>
                  <a:srgbClr val="FFFFFF"/>
                </a:solidFill>
              </a:rPr>
              <a:t>(Expresión)</a:t>
            </a:r>
          </a:p>
        </p:txBody>
      </p:sp>
      <p:graphicFrame>
        <p:nvGraphicFramePr>
          <p:cNvPr id="5" name="Marcador de contenido 2">
            <a:extLst>
              <a:ext uri="{FF2B5EF4-FFF2-40B4-BE49-F238E27FC236}">
                <a16:creationId xmlns:a16="http://schemas.microsoft.com/office/drawing/2014/main" id="{C0CD7711-EE30-475B-86A3-ADC3443ACA08}"/>
              </a:ext>
            </a:extLst>
          </p:cNvPr>
          <p:cNvGraphicFramePr>
            <a:graphicFrameLocks noGrp="1"/>
          </p:cNvGraphicFramePr>
          <p:nvPr>
            <p:ph idx="1"/>
            <p:extLst>
              <p:ext uri="{D42A27DB-BD31-4B8C-83A1-F6EECF244321}">
                <p14:modId xmlns:p14="http://schemas.microsoft.com/office/powerpoint/2010/main" val="2755158804"/>
              </p:ext>
            </p:extLst>
          </p:nvPr>
        </p:nvGraphicFramePr>
        <p:xfrm>
          <a:off x="2954956" y="758952"/>
          <a:ext cx="7661640" cy="5330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8348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CBEB18-C518-1D46-96C8-36DEF18BC608}"/>
              </a:ext>
            </a:extLst>
          </p:cNvPr>
          <p:cNvSpPr>
            <a:spLocks noGrp="1"/>
          </p:cNvSpPr>
          <p:nvPr>
            <p:ph type="title"/>
          </p:nvPr>
        </p:nvSpPr>
        <p:spPr>
          <a:xfrm>
            <a:off x="2231136" y="964692"/>
            <a:ext cx="7729728" cy="1188720"/>
          </a:xfrm>
        </p:spPr>
        <p:txBody>
          <a:bodyPr>
            <a:normAutofit/>
          </a:bodyPr>
          <a:lstStyle/>
          <a:p>
            <a:r>
              <a:rPr lang="es-ES_tradnl"/>
              <a:t>Grupo Focal </a:t>
            </a:r>
            <a:br>
              <a:rPr lang="es-ES_tradnl"/>
            </a:br>
            <a:r>
              <a:rPr lang="es-ES_tradnl"/>
              <a:t>(Experiencia)</a:t>
            </a:r>
          </a:p>
        </p:txBody>
      </p:sp>
      <p:graphicFrame>
        <p:nvGraphicFramePr>
          <p:cNvPr id="5" name="Marcador de contenido 2">
            <a:extLst>
              <a:ext uri="{FF2B5EF4-FFF2-40B4-BE49-F238E27FC236}">
                <a16:creationId xmlns:a16="http://schemas.microsoft.com/office/drawing/2014/main" id="{57AF1A20-8A2E-4E9E-9E22-75D4430719A7}"/>
              </a:ext>
            </a:extLst>
          </p:cNvPr>
          <p:cNvGraphicFramePr>
            <a:graphicFrameLocks noGrp="1"/>
          </p:cNvGraphicFramePr>
          <p:nvPr>
            <p:ph idx="1"/>
            <p:extLst>
              <p:ext uri="{D42A27DB-BD31-4B8C-83A1-F6EECF244321}">
                <p14:modId xmlns:p14="http://schemas.microsoft.com/office/powerpoint/2010/main" val="3759881161"/>
              </p:ext>
            </p:extLst>
          </p:nvPr>
        </p:nvGraphicFramePr>
        <p:xfrm>
          <a:off x="965200" y="2638425"/>
          <a:ext cx="10261600" cy="31077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925829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7348A2-7B61-6C7D-7B6C-3570E8A557E8}"/>
              </a:ext>
            </a:extLst>
          </p:cNvPr>
          <p:cNvSpPr>
            <a:spLocks noGrp="1"/>
          </p:cNvSpPr>
          <p:nvPr>
            <p:ph type="title"/>
          </p:nvPr>
        </p:nvSpPr>
        <p:spPr/>
        <p:txBody>
          <a:bodyPr/>
          <a:lstStyle/>
          <a:p>
            <a:r>
              <a:rPr lang="es-ES_tradnl" dirty="0"/>
              <a:t>Referencias </a:t>
            </a:r>
          </a:p>
        </p:txBody>
      </p:sp>
      <p:sp>
        <p:nvSpPr>
          <p:cNvPr id="4" name="Marcador de texto 3">
            <a:extLst>
              <a:ext uri="{FF2B5EF4-FFF2-40B4-BE49-F238E27FC236}">
                <a16:creationId xmlns:a16="http://schemas.microsoft.com/office/drawing/2014/main" id="{315211C4-C635-8414-3912-A004E40C5DF2}"/>
              </a:ext>
            </a:extLst>
          </p:cNvPr>
          <p:cNvSpPr>
            <a:spLocks noGrp="1"/>
          </p:cNvSpPr>
          <p:nvPr>
            <p:ph type="body" sz="half" idx="2"/>
          </p:nvPr>
        </p:nvSpPr>
        <p:spPr/>
        <p:txBody>
          <a:bodyPr/>
          <a:lstStyle/>
          <a:p>
            <a:endParaRPr lang="es-ES_tradnl"/>
          </a:p>
        </p:txBody>
      </p:sp>
      <p:sp>
        <p:nvSpPr>
          <p:cNvPr id="5" name="Rectangle 1">
            <a:extLst>
              <a:ext uri="{FF2B5EF4-FFF2-40B4-BE49-F238E27FC236}">
                <a16:creationId xmlns:a16="http://schemas.microsoft.com/office/drawing/2014/main" id="{949D94DC-E945-C8C0-D04F-E7BE883FB7C8}"/>
              </a:ext>
            </a:extLst>
          </p:cNvPr>
          <p:cNvSpPr>
            <a:spLocks noGrp="1" noChangeArrowheads="1"/>
          </p:cNvSpPr>
          <p:nvPr>
            <p:ph idx="1"/>
          </p:nvPr>
        </p:nvSpPr>
        <p:spPr bwMode="auto">
          <a:xfrm>
            <a:off x="6447295" y="427484"/>
            <a:ext cx="5104625"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lang="es-MX" altLang="es-MX" sz="1800" b="1" dirty="0">
                <a:solidFill>
                  <a:srgbClr val="000000"/>
                </a:solidFill>
                <a:latin typeface="Arial" panose="020B0604020202020204" pitchFamily="34" charset="0"/>
              </a:rPr>
              <a:t>I</a:t>
            </a:r>
            <a:r>
              <a:rPr kumimoji="0" lang="es-MX" altLang="es-MX" sz="1800" b="1" i="0" u="none" strike="noStrike" cap="none" normalizeH="0" baseline="0" dirty="0">
                <a:ln>
                  <a:noFill/>
                </a:ln>
                <a:solidFill>
                  <a:srgbClr val="000000"/>
                </a:solidFill>
                <a:effectLst/>
                <a:latin typeface="Arial" panose="020B0604020202020204" pitchFamily="34" charset="0"/>
              </a:rPr>
              <a:t>nstituto Nacional Electoral (INE)</a:t>
            </a:r>
            <a:endParaRPr kumimoji="0" lang="es-MX" altLang="es-MX" sz="1800" b="0" i="0" u="none" strike="noStrike" cap="none" normalizeH="0" baseline="0" dirty="0">
              <a:ln>
                <a:noFill/>
              </a:ln>
              <a:solidFill>
                <a:srgbClr val="000000"/>
              </a:solidFill>
              <a:effectLst/>
              <a:latin typeface="Arial" panose="020B0604020202020204" pitchFamily="34" charset="0"/>
            </a:endParaRP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s-MX" altLang="es-MX" sz="1800" b="0" i="0" u="none" strike="noStrike" cap="none" normalizeH="0" baseline="0" dirty="0">
                <a:ln>
                  <a:noFill/>
                </a:ln>
                <a:solidFill>
                  <a:srgbClr val="000000"/>
                </a:solidFill>
                <a:effectLst/>
                <a:latin typeface="Arial" panose="020B0604020202020204" pitchFamily="34" charset="0"/>
              </a:rPr>
              <a:t>Estrategia Nacional de Educación Cívica 2024-2026 (ENCÍVICA). Ver documento</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s-MX" altLang="es-MX" sz="1800" b="0" i="0" u="none" strike="noStrike" cap="none" normalizeH="0" baseline="0" dirty="0">
                <a:ln>
                  <a:noFill/>
                </a:ln>
                <a:solidFill>
                  <a:srgbClr val="000000"/>
                </a:solidFill>
                <a:effectLst/>
                <a:latin typeface="Arial" panose="020B0604020202020204" pitchFamily="34" charset="0"/>
              </a:rPr>
              <a:t>Cultura cívica. Ver sitio</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s-MX" altLang="es-MX" sz="1800" b="0" i="0" u="none" strike="noStrike" cap="none" normalizeH="0" baseline="0" dirty="0">
                <a:ln>
                  <a:noFill/>
                </a:ln>
                <a:solidFill>
                  <a:srgbClr val="000000"/>
                </a:solidFill>
                <a:effectLst/>
                <a:latin typeface="Arial" panose="020B0604020202020204" pitchFamily="34" charset="0"/>
              </a:rPr>
              <a:t>Formación ciudadana en México. Ver documento</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MX" altLang="es-MX" sz="1800" b="1" i="0" u="none" strike="noStrike" cap="none" normalizeH="0" baseline="0" dirty="0">
                <a:ln>
                  <a:noFill/>
                </a:ln>
                <a:solidFill>
                  <a:srgbClr val="000000"/>
                </a:solidFill>
                <a:effectLst/>
                <a:latin typeface="Arial" panose="020B0604020202020204" pitchFamily="34" charset="0"/>
              </a:rPr>
              <a:t>Secretaría de Educación Pública (SEP)</a:t>
            </a:r>
            <a:endParaRPr kumimoji="0" lang="es-MX" altLang="es-MX" sz="1800" b="0" i="0" u="none" strike="noStrike" cap="none" normalizeH="0" baseline="0" dirty="0">
              <a:ln>
                <a:noFill/>
              </a:ln>
              <a:solidFill>
                <a:srgbClr val="000000"/>
              </a:solidFill>
              <a:effectLst/>
              <a:latin typeface="Arial" panose="020B0604020202020204" pitchFamily="34" charset="0"/>
            </a:endParaRP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s-MX" altLang="es-MX" sz="1800" b="0" i="0" u="none" strike="noStrike" cap="none" normalizeH="0" baseline="0" dirty="0">
                <a:ln>
                  <a:noFill/>
                </a:ln>
                <a:solidFill>
                  <a:srgbClr val="000000"/>
                </a:solidFill>
                <a:effectLst/>
                <a:latin typeface="Arial" panose="020B0604020202020204" pitchFamily="34" charset="0"/>
              </a:rPr>
              <a:t>Programa de estudio 2011. Educación básica. Secundaria. Formación Cívica y Ética. Ver documento</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s-MX" altLang="es-MX" sz="1800" b="0" i="0" u="none" strike="noStrike" cap="none" normalizeH="0" baseline="0" dirty="0">
                <a:ln>
                  <a:noFill/>
                </a:ln>
                <a:solidFill>
                  <a:srgbClr val="000000"/>
                </a:solidFill>
                <a:effectLst/>
                <a:latin typeface="Arial" panose="020B0604020202020204" pitchFamily="34" charset="0"/>
              </a:rPr>
              <a:t>La Nueva Escuela Mexicana y su impacto en la sociedad (2024). Ver documento</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s-MX" altLang="es-MX" sz="1800" b="0" i="0" u="none" strike="noStrike" cap="none" normalizeH="0" baseline="0" dirty="0">
                <a:ln>
                  <a:noFill/>
                </a:ln>
                <a:solidFill>
                  <a:srgbClr val="000000"/>
                </a:solidFill>
                <a:effectLst/>
                <a:latin typeface="Arial" panose="020B0604020202020204" pitchFamily="34" charset="0"/>
              </a:rPr>
              <a:t>Nueva Escuela Mexicana: Colección Formación Cívica y Ética. Ver sitio</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MX" altLang="es-MX" sz="1800" b="1" i="0" u="none" strike="noStrike" cap="none" normalizeH="0" baseline="0" dirty="0">
                <a:ln>
                  <a:noFill/>
                </a:ln>
                <a:solidFill>
                  <a:srgbClr val="000000"/>
                </a:solidFill>
                <a:effectLst/>
                <a:latin typeface="Arial" panose="020B0604020202020204" pitchFamily="34" charset="0"/>
              </a:rPr>
              <a:t>Gobierno del Estado de </a:t>
            </a:r>
            <a:r>
              <a:rPr lang="es-MX" altLang="es-MX" sz="1800" b="1" dirty="0">
                <a:solidFill>
                  <a:srgbClr val="000000"/>
                </a:solidFill>
                <a:latin typeface="Arial" panose="020B0604020202020204" pitchFamily="34" charset="0"/>
              </a:rPr>
              <a:t>Nuevo León</a:t>
            </a:r>
            <a:endParaRPr kumimoji="0" lang="es-MX" altLang="es-MX" sz="1800" b="0" i="0" u="none" strike="noStrike" cap="none" normalizeH="0" baseline="0" dirty="0">
              <a:ln>
                <a:noFill/>
              </a:ln>
              <a:solidFill>
                <a:srgbClr val="000000"/>
              </a:solidFill>
              <a:effectLst/>
              <a:latin typeface="Arial" panose="020B0604020202020204" pitchFamily="34" charset="0"/>
            </a:endParaRP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s-MX" altLang="es-MX" sz="1800" b="0" i="0" u="none" strike="noStrike" cap="none" normalizeH="0" baseline="0" dirty="0">
                <a:ln>
                  <a:noFill/>
                </a:ln>
                <a:solidFill>
                  <a:srgbClr val="000000"/>
                </a:solidFill>
                <a:effectLst/>
                <a:latin typeface="Arial" panose="020B0604020202020204" pitchFamily="34" charset="0"/>
              </a:rPr>
              <a:t>Principios y orientaciones pedagógicas de la Nueva Escuela Mexicana (2022). Ver documento</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804870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4C3642-703D-E3FD-F176-177980472FC7}"/>
              </a:ext>
            </a:extLst>
          </p:cNvPr>
          <p:cNvSpPr>
            <a:spLocks noGrp="1"/>
          </p:cNvSpPr>
          <p:nvPr>
            <p:ph type="title"/>
          </p:nvPr>
        </p:nvSpPr>
        <p:spPr/>
        <p:txBody>
          <a:bodyPr/>
          <a:lstStyle/>
          <a:p>
            <a:r>
              <a:rPr lang="es-ES_tradnl"/>
              <a:t>Referencias </a:t>
            </a:r>
            <a:endParaRPr lang="es-ES_tradnl" dirty="0"/>
          </a:p>
        </p:txBody>
      </p:sp>
      <p:sp>
        <p:nvSpPr>
          <p:cNvPr id="3" name="Marcador de contenido 2">
            <a:extLst>
              <a:ext uri="{FF2B5EF4-FFF2-40B4-BE49-F238E27FC236}">
                <a16:creationId xmlns:a16="http://schemas.microsoft.com/office/drawing/2014/main" id="{950F2B6B-D315-0E0C-8E84-491775F332B1}"/>
              </a:ext>
            </a:extLst>
          </p:cNvPr>
          <p:cNvSpPr>
            <a:spLocks noGrp="1"/>
          </p:cNvSpPr>
          <p:nvPr>
            <p:ph idx="1"/>
          </p:nvPr>
        </p:nvSpPr>
        <p:spPr/>
        <p:txBody>
          <a:bodyPr/>
          <a:lstStyle/>
          <a:p>
            <a:pPr algn="just"/>
            <a:r>
              <a:rPr lang="es-MX" sz="1400">
                <a:effectLst/>
                <a:latin typeface="Times New Roman" panose="02020603050405020304" pitchFamily="18" charset="0"/>
                <a:cs typeface="Times New Roman" panose="02020603050405020304" pitchFamily="18" charset="0"/>
              </a:rPr>
              <a:t>Krotz, E., y Winocur R. (2007). “Democracia, participación y cultura ciudadana: discursos normativos</a:t>
            </a:r>
            <a:r>
              <a:rPr lang="es-MX" sz="1400">
                <a:latin typeface="Times New Roman" panose="02020603050405020304" pitchFamily="18" charset="0"/>
                <a:cs typeface="Times New Roman" panose="02020603050405020304" pitchFamily="18" charset="0"/>
              </a:rPr>
              <a:t> </a:t>
            </a:r>
            <a:r>
              <a:rPr lang="es-MX" sz="1400">
                <a:effectLst/>
                <a:latin typeface="Times New Roman" panose="02020603050405020304" pitchFamily="18" charset="0"/>
                <a:cs typeface="Times New Roman" panose="02020603050405020304" pitchFamily="18" charset="0"/>
              </a:rPr>
              <a:t>homogéneos versus prácticas y representaciones heterogéneas”, En: Estudios sociológicos, XXV (73), México,</a:t>
            </a:r>
            <a:r>
              <a:rPr lang="es-MX" sz="1400">
                <a:latin typeface="Times New Roman" panose="02020603050405020304" pitchFamily="18" charset="0"/>
                <a:cs typeface="Times New Roman" panose="02020603050405020304" pitchFamily="18" charset="0"/>
              </a:rPr>
              <a:t> </a:t>
            </a:r>
            <a:r>
              <a:rPr lang="es-MX" sz="1400">
                <a:effectLst/>
                <a:latin typeface="Times New Roman" panose="02020603050405020304" pitchFamily="18" charset="0"/>
                <a:cs typeface="Times New Roman" panose="02020603050405020304" pitchFamily="18" charset="0"/>
              </a:rPr>
              <a:t>El Colegio de México, 187-218. Disponible en: http://www.redalyc.org/articulo.oa?id=59807307.</a:t>
            </a:r>
          </a:p>
          <a:p>
            <a:pPr algn="just"/>
            <a:r>
              <a:rPr lang="es-MX" sz="1400">
                <a:effectLst/>
                <a:latin typeface="Times New Roman" panose="02020603050405020304" pitchFamily="18" charset="0"/>
                <a:cs typeface="Times New Roman" panose="02020603050405020304" pitchFamily="18" charset="0"/>
              </a:rPr>
              <a:t>Lafuente, A. (2018). Laboratorios Ciudadanos y nueva institucionalidad. Agenda Cultural Alma Máter, (256).</a:t>
            </a:r>
          </a:p>
          <a:p>
            <a:pPr algn="just"/>
            <a:r>
              <a:rPr lang="es-MX" sz="1200">
                <a:effectLst/>
                <a:latin typeface="Times New Roman" panose="02020603050405020304" pitchFamily="18" charset="0"/>
                <a:cs typeface="Times New Roman" panose="02020603050405020304" pitchFamily="18" charset="0"/>
              </a:rPr>
              <a:t>Hart, R. (1993). La participación de los niños. De la participación simbólica a la participación auténtica. Ensayos</a:t>
            </a:r>
            <a:r>
              <a:rPr lang="es-MX" sz="1200">
                <a:latin typeface="Times New Roman" panose="02020603050405020304" pitchFamily="18" charset="0"/>
                <a:cs typeface="Times New Roman" panose="02020603050405020304" pitchFamily="18" charset="0"/>
              </a:rPr>
              <a:t> </a:t>
            </a:r>
            <a:r>
              <a:rPr lang="es-MX" sz="1200">
                <a:effectLst/>
                <a:latin typeface="Times New Roman" panose="02020603050405020304" pitchFamily="18" charset="0"/>
                <a:cs typeface="Times New Roman" panose="02020603050405020304" pitchFamily="18" charset="0"/>
              </a:rPr>
              <a:t>Innocenti, 4.</a:t>
            </a:r>
          </a:p>
          <a:p>
            <a:pPr algn="just"/>
            <a:r>
              <a:rPr lang="es-MX" sz="1200">
                <a:effectLst/>
                <a:latin typeface="Times New Roman" panose="02020603050405020304" pitchFamily="18" charset="0"/>
                <a:cs typeface="Times New Roman" panose="02020603050405020304" pitchFamily="18" charset="0"/>
              </a:rPr>
              <a:t>Hamui-Sutton, A. y Varela-Ruiz, M. (2013). La técnica de grupos focales. Investigación en Educación Médica, 2</a:t>
            </a:r>
            <a:r>
              <a:rPr lang="es-MX" sz="1200">
                <a:latin typeface="Times New Roman" panose="02020603050405020304" pitchFamily="18" charset="0"/>
                <a:cs typeface="Times New Roman" panose="02020603050405020304" pitchFamily="18" charset="0"/>
              </a:rPr>
              <a:t> </a:t>
            </a:r>
            <a:r>
              <a:rPr lang="es-MX" sz="1200">
                <a:effectLst/>
                <a:latin typeface="Times New Roman" panose="02020603050405020304" pitchFamily="18" charset="0"/>
                <a:cs typeface="Times New Roman" panose="02020603050405020304" pitchFamily="18" charset="0"/>
              </a:rPr>
              <a:t>(5), 55–60. Disponible en: </a:t>
            </a:r>
            <a:r>
              <a:rPr lang="es-MX" sz="1200">
                <a:effectLst/>
                <a:latin typeface="Times New Roman" panose="02020603050405020304" pitchFamily="18" charset="0"/>
                <a:cs typeface="Times New Roman" panose="02020603050405020304" pitchFamily="18" charset="0"/>
                <a:hlinkClick r:id="rId3"/>
              </a:rPr>
              <a:t>http://doi.org/10.1016/S2007-5057(13)72683-8</a:t>
            </a:r>
            <a:endParaRPr lang="es-MX" sz="1200">
              <a:effectLst/>
              <a:latin typeface="Times New Roman" panose="02020603050405020304" pitchFamily="18" charset="0"/>
              <a:cs typeface="Times New Roman" panose="02020603050405020304" pitchFamily="18" charset="0"/>
            </a:endParaRPr>
          </a:p>
          <a:p>
            <a:pPr algn="just"/>
            <a:endParaRPr lang="es-MX" sz="1200">
              <a:latin typeface="Times New Roman" panose="02020603050405020304" pitchFamily="18" charset="0"/>
              <a:cs typeface="Times New Roman" panose="02020603050405020304" pitchFamily="18" charset="0"/>
            </a:endParaRPr>
          </a:p>
          <a:p>
            <a:pPr algn="just"/>
            <a:r>
              <a:rPr lang="es-MX" sz="1400" u="none" strike="noStrike">
                <a:solidFill>
                  <a:srgbClr val="222222"/>
                </a:solidFill>
                <a:effectLst/>
                <a:latin typeface="Times New Roman" panose="02020603050405020304" pitchFamily="18" charset="0"/>
                <a:cs typeface="Times New Roman" panose="02020603050405020304" pitchFamily="18" charset="0"/>
              </a:rPr>
              <a:t>de la Cruz Flores, G. (2021). Diseño tecno-pedagógico problematizador: Formación profesional en tiempos de COVID-19. Etic@ net: Revista científica electrónica de Educación y Comunicación en la Sociedad del Conocimiento, 21(2), 326-348</a:t>
            </a:r>
            <a:endParaRPr lang="es-MX" sz="1800">
              <a:effectLst/>
              <a:latin typeface="Times New Roman" panose="02020603050405020304" pitchFamily="18" charset="0"/>
              <a:cs typeface="Times New Roman" panose="02020603050405020304" pitchFamily="18" charset="0"/>
            </a:endParaRPr>
          </a:p>
          <a:p>
            <a:endParaRPr lang="es-MX" sz="1400">
              <a:effectLst/>
              <a:latin typeface="Helvetica" pitchFamily="2" charset="0"/>
            </a:endParaRPr>
          </a:p>
          <a:p>
            <a:endParaRPr lang="es-ES_tradnl" dirty="0"/>
          </a:p>
        </p:txBody>
      </p:sp>
      <p:sp>
        <p:nvSpPr>
          <p:cNvPr id="4" name="Marcador de texto 3">
            <a:extLst>
              <a:ext uri="{FF2B5EF4-FFF2-40B4-BE49-F238E27FC236}">
                <a16:creationId xmlns:a16="http://schemas.microsoft.com/office/drawing/2014/main" id="{2F8EE96F-EB85-0D1B-94B0-876F5EF4FEA8}"/>
              </a:ext>
            </a:extLst>
          </p:cNvPr>
          <p:cNvSpPr>
            <a:spLocks noGrp="1"/>
          </p:cNvSpPr>
          <p:nvPr>
            <p:ph type="body" sz="half" idx="2"/>
          </p:nvPr>
        </p:nvSpPr>
        <p:spPr/>
        <p:txBody>
          <a:bodyPr/>
          <a:lstStyle/>
          <a:p>
            <a:endParaRPr lang="es-ES_tradnl" dirty="0"/>
          </a:p>
        </p:txBody>
      </p:sp>
    </p:spTree>
    <p:extLst>
      <p:ext uri="{BB962C8B-B14F-4D97-AF65-F5344CB8AC3E}">
        <p14:creationId xmlns:p14="http://schemas.microsoft.com/office/powerpoint/2010/main" val="25905210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F55282-4197-E748-022A-109E112AC892}"/>
              </a:ext>
            </a:extLst>
          </p:cNvPr>
          <p:cNvSpPr>
            <a:spLocks noGrp="1"/>
          </p:cNvSpPr>
          <p:nvPr>
            <p:ph type="title"/>
          </p:nvPr>
        </p:nvSpPr>
        <p:spPr>
          <a:xfrm>
            <a:off x="6119732" y="428003"/>
            <a:ext cx="5291327" cy="2050742"/>
          </a:xfrm>
          <a:solidFill>
            <a:srgbClr val="FFFFFF"/>
          </a:solidFill>
          <a:ln>
            <a:solidFill>
              <a:srgbClr val="404040"/>
            </a:solidFill>
          </a:ln>
        </p:spPr>
        <p:txBody>
          <a:bodyPr vert="horz" lIns="182880" tIns="182880" rIns="182880" bIns="182880" rtlCol="0" anchor="ctr">
            <a:normAutofit/>
          </a:bodyPr>
          <a:lstStyle/>
          <a:p>
            <a:r>
              <a:rPr lang="en-US" sz="3600" dirty="0"/>
              <a:t>GRACIAS POR SU ATENCIÓN</a:t>
            </a:r>
            <a:br>
              <a:rPr lang="en-US" sz="1100" dirty="0"/>
            </a:br>
            <a:br>
              <a:rPr lang="en-US" sz="1100" dirty="0"/>
            </a:br>
            <a:r>
              <a:rPr lang="en-US" sz="1100" dirty="0"/>
              <a:t>CORREO: </a:t>
            </a:r>
            <a:r>
              <a:rPr lang="en-US" sz="1100" dirty="0">
                <a:hlinkClick r:id="rId3"/>
              </a:rPr>
              <a:t>jesus.garcia@politicas.unam.mx</a:t>
            </a:r>
            <a:br>
              <a:rPr lang="en-US" sz="1100" dirty="0"/>
            </a:br>
            <a:br>
              <a:rPr lang="en-US" sz="1100" dirty="0"/>
            </a:br>
            <a:endParaRPr lang="en-US" sz="1100" dirty="0"/>
          </a:p>
        </p:txBody>
      </p:sp>
      <p:pic>
        <p:nvPicPr>
          <p:cNvPr id="1026" name="Picture 2" descr="Ciudadanía Universitaria">
            <a:extLst>
              <a:ext uri="{FF2B5EF4-FFF2-40B4-BE49-F238E27FC236}">
                <a16:creationId xmlns:a16="http://schemas.microsoft.com/office/drawing/2014/main" id="{9E4294CC-6FFA-9FD4-F299-9D32DC122889}"/>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tretch>
            <a:fillRect/>
          </a:stretch>
        </p:blipFill>
        <p:spPr bwMode="auto">
          <a:xfrm>
            <a:off x="321733" y="428003"/>
            <a:ext cx="4671595" cy="2627772"/>
          </a:xfrm>
          <a:prstGeom prst="rect">
            <a:avLst/>
          </a:prstGeom>
          <a:noFill/>
          <a:extLst>
            <a:ext uri="{909E8E84-426E-40DD-AFC4-6F175D3DCCD1}">
              <a14:hiddenFill xmlns:a14="http://schemas.microsoft.com/office/drawing/2010/main">
                <a:solidFill>
                  <a:srgbClr val="FFFFFF"/>
                </a:solidFill>
              </a14:hiddenFill>
            </a:ext>
          </a:extLst>
        </p:spPr>
      </p:pic>
      <p:sp>
        <p:nvSpPr>
          <p:cNvPr id="4" name="Marcador de texto 3">
            <a:extLst>
              <a:ext uri="{FF2B5EF4-FFF2-40B4-BE49-F238E27FC236}">
                <a16:creationId xmlns:a16="http://schemas.microsoft.com/office/drawing/2014/main" id="{4BD671EC-48CF-696C-EE29-5EF6CAEEBBF5}"/>
              </a:ext>
            </a:extLst>
          </p:cNvPr>
          <p:cNvSpPr>
            <a:spLocks noGrp="1"/>
          </p:cNvSpPr>
          <p:nvPr>
            <p:ph type="body" sz="half" idx="2"/>
          </p:nvPr>
        </p:nvSpPr>
        <p:spPr>
          <a:xfrm>
            <a:off x="6499143" y="2858703"/>
            <a:ext cx="4906380" cy="3042547"/>
          </a:xfrm>
        </p:spPr>
        <p:txBody>
          <a:bodyPr vert="horz" lIns="91440" tIns="45720" rIns="91440" bIns="45720" rtlCol="0">
            <a:normAutofit/>
          </a:bodyPr>
          <a:lstStyle/>
          <a:p>
            <a:pPr indent="-228600" algn="l">
              <a:buFont typeface="Arial" panose="020B0604020202020204" pitchFamily="34" charset="0"/>
              <a:buChar char="•"/>
            </a:pPr>
            <a:endParaRPr lang="en-US" dirty="0"/>
          </a:p>
        </p:txBody>
      </p:sp>
      <p:pic>
        <p:nvPicPr>
          <p:cNvPr id="11" name="Imagen 10">
            <a:extLst>
              <a:ext uri="{FF2B5EF4-FFF2-40B4-BE49-F238E27FC236}">
                <a16:creationId xmlns:a16="http://schemas.microsoft.com/office/drawing/2014/main" id="{433834B9-CC80-2110-F387-558D59DD50D2}"/>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6700838" y="3695333"/>
            <a:ext cx="4443412" cy="1505317"/>
          </a:xfrm>
          <a:prstGeom prst="rect">
            <a:avLst/>
          </a:prstGeom>
        </p:spPr>
      </p:pic>
      <p:pic>
        <p:nvPicPr>
          <p:cNvPr id="3" name="Picture 3" descr="Instituto Estatal Electoral y de Participación Ciudadana">
            <a:extLst>
              <a:ext uri="{FF2B5EF4-FFF2-40B4-BE49-F238E27FC236}">
                <a16:creationId xmlns:a16="http://schemas.microsoft.com/office/drawing/2014/main" id="{EC884C42-3535-4772-EC55-67AEBEFC120A}"/>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1047750" y="3323398"/>
            <a:ext cx="3428662" cy="2901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575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AF33C27-9C85-4B30-9AD7-879D48AFE4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D5089DD-882D-4413-B8BF-4798BFD84A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7704" y="0"/>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CAE53C7-F58D-CE9E-E0C2-1442BA992225}"/>
              </a:ext>
            </a:extLst>
          </p:cNvPr>
          <p:cNvSpPr>
            <a:spLocks noGrp="1"/>
          </p:cNvSpPr>
          <p:nvPr>
            <p:ph type="title"/>
          </p:nvPr>
        </p:nvSpPr>
        <p:spPr>
          <a:xfrm>
            <a:off x="8181171" y="2681103"/>
            <a:ext cx="3363974" cy="1495794"/>
          </a:xfrm>
          <a:noFill/>
          <a:ln>
            <a:solidFill>
              <a:srgbClr val="FFFFFF"/>
            </a:solidFill>
          </a:ln>
        </p:spPr>
        <p:txBody>
          <a:bodyPr wrap="square">
            <a:normAutofit/>
          </a:bodyPr>
          <a:lstStyle/>
          <a:p>
            <a:r>
              <a:rPr lang="es-MX" sz="1500">
                <a:solidFill>
                  <a:srgbClr val="FFFFFF"/>
                </a:solidFill>
              </a:rPr>
              <a:t>E. Cívica: El ciudadano participativo aparece en el nuevo siglo </a:t>
            </a:r>
          </a:p>
        </p:txBody>
      </p:sp>
      <p:graphicFrame>
        <p:nvGraphicFramePr>
          <p:cNvPr id="5" name="Marcador de contenido 2">
            <a:extLst>
              <a:ext uri="{FF2B5EF4-FFF2-40B4-BE49-F238E27FC236}">
                <a16:creationId xmlns:a16="http://schemas.microsoft.com/office/drawing/2014/main" id="{EE364D40-AEB6-F40F-1718-27521D1DEAFB}"/>
              </a:ext>
            </a:extLst>
          </p:cNvPr>
          <p:cNvGraphicFramePr>
            <a:graphicFrameLocks noGrp="1"/>
          </p:cNvGraphicFramePr>
          <p:nvPr>
            <p:ph idx="1"/>
            <p:extLst>
              <p:ext uri="{D42A27DB-BD31-4B8C-83A1-F6EECF244321}">
                <p14:modId xmlns:p14="http://schemas.microsoft.com/office/powerpoint/2010/main" val="3697451154"/>
              </p:ext>
            </p:extLst>
          </p:nvPr>
        </p:nvGraphicFramePr>
        <p:xfrm>
          <a:off x="920750" y="965200"/>
          <a:ext cx="5651500" cy="4968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76538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E866FF9-A729-45F0-A163-10E89E8716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38255"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B38F8281-E5B7-CEBB-2E82-581C31FE85AC}"/>
              </a:ext>
            </a:extLst>
          </p:cNvPr>
          <p:cNvSpPr>
            <a:spLocks noGrp="1"/>
          </p:cNvSpPr>
          <p:nvPr>
            <p:ph type="title"/>
          </p:nvPr>
        </p:nvSpPr>
        <p:spPr>
          <a:xfrm>
            <a:off x="640080" y="2681105"/>
            <a:ext cx="3401568" cy="1495794"/>
          </a:xfrm>
          <a:solidFill>
            <a:srgbClr val="FFFFFF"/>
          </a:solidFill>
          <a:ln>
            <a:solidFill>
              <a:srgbClr val="262626"/>
            </a:solidFill>
          </a:ln>
        </p:spPr>
        <p:txBody>
          <a:bodyPr>
            <a:normAutofit/>
          </a:bodyPr>
          <a:lstStyle/>
          <a:p>
            <a:r>
              <a:rPr lang="es-MX" sz="2600"/>
              <a:t>Educación Ciudadana y cívica </a:t>
            </a:r>
          </a:p>
        </p:txBody>
      </p:sp>
      <p:sp useBgFill="1">
        <p:nvSpPr>
          <p:cNvPr id="13" name="Rectangle 12">
            <a:extLst>
              <a:ext uri="{FF2B5EF4-FFF2-40B4-BE49-F238E27FC236}">
                <a16:creationId xmlns:a16="http://schemas.microsoft.com/office/drawing/2014/main" id="{A804366F-2366-4688-98E7-B101C7BC61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3278" y="0"/>
            <a:ext cx="7438722"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Marcador de contenido 2">
            <a:extLst>
              <a:ext uri="{FF2B5EF4-FFF2-40B4-BE49-F238E27FC236}">
                <a16:creationId xmlns:a16="http://schemas.microsoft.com/office/drawing/2014/main" id="{C1812687-4AA5-94F8-82B4-275D48B1F927}"/>
              </a:ext>
            </a:extLst>
          </p:cNvPr>
          <p:cNvGraphicFramePr/>
          <p:nvPr>
            <p:extLst>
              <p:ext uri="{D42A27DB-BD31-4B8C-83A1-F6EECF244321}">
                <p14:modId xmlns:p14="http://schemas.microsoft.com/office/powerpoint/2010/main" val="2579034450"/>
              </p:ext>
            </p:extLst>
          </p:nvPr>
        </p:nvGraphicFramePr>
        <p:xfrm>
          <a:off x="5397500" y="639763"/>
          <a:ext cx="6151563" cy="5276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074422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5" name="Rectangle 9">
            <a:extLst>
              <a:ext uri="{FF2B5EF4-FFF2-40B4-BE49-F238E27FC236}">
                <a16:creationId xmlns:a16="http://schemas.microsoft.com/office/drawing/2014/main" id="{CF4680D4-DEE2-49EE-AF90-EFEAF50AE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876939"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5AF8104-B5C3-45DB-A54D-B37043CB4363}"/>
              </a:ext>
            </a:extLst>
          </p:cNvPr>
          <p:cNvSpPr>
            <a:spLocks noGrp="1"/>
          </p:cNvSpPr>
          <p:nvPr>
            <p:ph type="title"/>
          </p:nvPr>
        </p:nvSpPr>
        <p:spPr>
          <a:xfrm>
            <a:off x="804671" y="1290025"/>
            <a:ext cx="5291327" cy="1188720"/>
          </a:xfrm>
          <a:solidFill>
            <a:srgbClr val="FFFFFF"/>
          </a:solidFill>
          <a:ln>
            <a:solidFill>
              <a:srgbClr val="404040"/>
            </a:solidFill>
          </a:ln>
        </p:spPr>
        <p:txBody>
          <a:bodyPr>
            <a:normAutofit/>
          </a:bodyPr>
          <a:lstStyle/>
          <a:p>
            <a:r>
              <a:rPr lang="es-MX" sz="2000"/>
              <a:t>Los organismo públicos Electorales y la educación cívica </a:t>
            </a:r>
          </a:p>
        </p:txBody>
      </p:sp>
      <p:sp>
        <p:nvSpPr>
          <p:cNvPr id="3" name="Marcador de contenido 2">
            <a:extLst>
              <a:ext uri="{FF2B5EF4-FFF2-40B4-BE49-F238E27FC236}">
                <a16:creationId xmlns:a16="http://schemas.microsoft.com/office/drawing/2014/main" id="{ECD7CFC9-1488-41D0-F72E-0EA60E26134C}"/>
              </a:ext>
            </a:extLst>
          </p:cNvPr>
          <p:cNvSpPr>
            <a:spLocks noGrp="1"/>
          </p:cNvSpPr>
          <p:nvPr>
            <p:ph idx="1"/>
          </p:nvPr>
        </p:nvSpPr>
        <p:spPr>
          <a:xfrm>
            <a:off x="804671" y="2858703"/>
            <a:ext cx="5285791" cy="3042547"/>
          </a:xfrm>
        </p:spPr>
        <p:txBody>
          <a:bodyPr>
            <a:normAutofit fontScale="85000" lnSpcReduction="10000"/>
          </a:bodyPr>
          <a:lstStyle/>
          <a:p>
            <a:pPr>
              <a:lnSpc>
                <a:spcPct val="90000"/>
              </a:lnSpc>
            </a:pPr>
            <a:r>
              <a:rPr lang="es-MX" dirty="0">
                <a:solidFill>
                  <a:srgbClr val="FFFFFF"/>
                </a:solidFill>
              </a:rPr>
              <a:t>Se articula dentro del marco de la democracia participativa, del fortalecimiento de la ciudadanía y de la cultura democrática. </a:t>
            </a:r>
          </a:p>
          <a:p>
            <a:pPr>
              <a:lnSpc>
                <a:spcPct val="90000"/>
              </a:lnSpc>
            </a:pPr>
            <a:endParaRPr lang="es-MX" dirty="0">
              <a:solidFill>
                <a:srgbClr val="FFFFFF"/>
              </a:solidFill>
            </a:endParaRPr>
          </a:p>
          <a:p>
            <a:pPr>
              <a:lnSpc>
                <a:spcPct val="90000"/>
              </a:lnSpc>
            </a:pPr>
            <a:r>
              <a:rPr lang="es-MX" dirty="0">
                <a:solidFill>
                  <a:srgbClr val="FFFFFF"/>
                </a:solidFill>
              </a:rPr>
              <a:t>Su función:</a:t>
            </a:r>
          </a:p>
          <a:p>
            <a:pPr>
              <a:lnSpc>
                <a:spcPct val="90000"/>
              </a:lnSpc>
            </a:pPr>
            <a:r>
              <a:rPr lang="es-MX" dirty="0">
                <a:solidFill>
                  <a:srgbClr val="FFFFFF"/>
                </a:solidFill>
              </a:rPr>
              <a:t>Más allá de la logística electoral: también asumen tareas de formación y fomento de la educación cívica para que los ciudadanos puedan ejercer sus derechos político-electorales con conocimiento, responsabilidad e implicación.</a:t>
            </a:r>
          </a:p>
          <a:p>
            <a:pPr>
              <a:lnSpc>
                <a:spcPct val="90000"/>
              </a:lnSpc>
            </a:pPr>
            <a:endParaRPr lang="es-MX" dirty="0">
              <a:solidFill>
                <a:srgbClr val="FFFFFF"/>
              </a:solidFill>
            </a:endParaRPr>
          </a:p>
          <a:p>
            <a:pPr>
              <a:lnSpc>
                <a:spcPct val="90000"/>
              </a:lnSpc>
            </a:pPr>
            <a:r>
              <a:rPr lang="es-MX" dirty="0">
                <a:solidFill>
                  <a:schemeClr val="bg1"/>
                </a:solidFill>
              </a:rPr>
              <a:t>Y se coordina con el INE, con autoridades educativas estatales, con actores locales para articular la formación ciudadana con los procesos electorales y de participación</a:t>
            </a:r>
          </a:p>
          <a:p>
            <a:pPr>
              <a:lnSpc>
                <a:spcPct val="90000"/>
              </a:lnSpc>
            </a:pPr>
            <a:endParaRPr lang="es-MX" dirty="0">
              <a:solidFill>
                <a:srgbClr val="FFFFFF"/>
              </a:solidFill>
            </a:endParaRPr>
          </a:p>
          <a:p>
            <a:pPr>
              <a:lnSpc>
                <a:spcPct val="90000"/>
              </a:lnSpc>
            </a:pPr>
            <a:endParaRPr lang="es-MX" dirty="0">
              <a:solidFill>
                <a:srgbClr val="FFFFFF"/>
              </a:solidFill>
            </a:endParaRPr>
          </a:p>
        </p:txBody>
      </p:sp>
      <p:sp>
        <p:nvSpPr>
          <p:cNvPr id="16" name="Rectangle 11">
            <a:extLst>
              <a:ext uri="{FF2B5EF4-FFF2-40B4-BE49-F238E27FC236}">
                <a16:creationId xmlns:a16="http://schemas.microsoft.com/office/drawing/2014/main" id="{50C52EE1-5085-4960-AD29-A926E62E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640080"/>
            <a:ext cx="4017264" cy="5261170"/>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CD15AA94-C237-4412-B37B-EB317D2B05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00772" y="806357"/>
            <a:ext cx="3685032" cy="49286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Reunión">
            <a:extLst>
              <a:ext uri="{FF2B5EF4-FFF2-40B4-BE49-F238E27FC236}">
                <a16:creationId xmlns:a16="http://schemas.microsoft.com/office/drawing/2014/main" id="{2F3EEA26-9E32-3426-41B3-9FD2435BE02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65364" y="1592741"/>
            <a:ext cx="3355848" cy="3355848"/>
          </a:xfrm>
          <a:prstGeom prst="rect">
            <a:avLst/>
          </a:prstGeom>
        </p:spPr>
      </p:pic>
    </p:spTree>
    <p:extLst>
      <p:ext uri="{BB962C8B-B14F-4D97-AF65-F5344CB8AC3E}">
        <p14:creationId xmlns:p14="http://schemas.microsoft.com/office/powerpoint/2010/main" val="2082646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F4680D4-DEE2-49EE-AF90-EFEAF50AE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876939"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E24801E-6CCE-7879-4274-2C6A81D080F9}"/>
              </a:ext>
            </a:extLst>
          </p:cNvPr>
          <p:cNvSpPr>
            <a:spLocks noGrp="1"/>
          </p:cNvSpPr>
          <p:nvPr>
            <p:ph type="title"/>
          </p:nvPr>
        </p:nvSpPr>
        <p:spPr>
          <a:xfrm>
            <a:off x="804671" y="1290025"/>
            <a:ext cx="5291327" cy="1188720"/>
          </a:xfrm>
          <a:solidFill>
            <a:srgbClr val="FFFFFF"/>
          </a:solidFill>
          <a:ln>
            <a:solidFill>
              <a:srgbClr val="404040"/>
            </a:solidFill>
          </a:ln>
        </p:spPr>
        <p:txBody>
          <a:bodyPr>
            <a:normAutofit/>
          </a:bodyPr>
          <a:lstStyle/>
          <a:p>
            <a:r>
              <a:rPr lang="es-MX" dirty="0"/>
              <a:t>El INE y la Cultura ciudadana</a:t>
            </a:r>
          </a:p>
        </p:txBody>
      </p:sp>
      <p:sp>
        <p:nvSpPr>
          <p:cNvPr id="3" name="Marcador de contenido 2">
            <a:extLst>
              <a:ext uri="{FF2B5EF4-FFF2-40B4-BE49-F238E27FC236}">
                <a16:creationId xmlns:a16="http://schemas.microsoft.com/office/drawing/2014/main" id="{EA003AE1-194C-C018-EC2C-C8F6658822B3}"/>
              </a:ext>
            </a:extLst>
          </p:cNvPr>
          <p:cNvSpPr>
            <a:spLocks noGrp="1"/>
          </p:cNvSpPr>
          <p:nvPr>
            <p:ph idx="1"/>
          </p:nvPr>
        </p:nvSpPr>
        <p:spPr>
          <a:xfrm>
            <a:off x="804671" y="2858703"/>
            <a:ext cx="5285791" cy="3042547"/>
          </a:xfrm>
        </p:spPr>
        <p:txBody>
          <a:bodyPr>
            <a:normAutofit/>
          </a:bodyPr>
          <a:lstStyle/>
          <a:p>
            <a:r>
              <a:rPr lang="es-MX">
                <a:solidFill>
                  <a:srgbClr val="FFFFFF"/>
                </a:solidFill>
              </a:rPr>
              <a:t>El INE señala que la educación cívica y la cultura democrática buscan:</a:t>
            </a:r>
          </a:p>
          <a:p>
            <a:r>
              <a:rPr lang="es-MX">
                <a:solidFill>
                  <a:srgbClr val="FFFFFF"/>
                </a:solidFill>
              </a:rPr>
              <a:t>“Incrementar los conocimientos y habilidades que impulsen la participación electoral y no electoral”</a:t>
            </a:r>
          </a:p>
          <a:p>
            <a:r>
              <a:rPr lang="es-MX">
                <a:solidFill>
                  <a:srgbClr val="FFFFFF"/>
                </a:solidFill>
              </a:rPr>
              <a:t>“Motivar el ejercicio de una ciudadanía integral con mayores competencias políticas dentro y fuera de los procesos electorales”</a:t>
            </a:r>
          </a:p>
          <a:p>
            <a:r>
              <a:rPr lang="es-MX">
                <a:solidFill>
                  <a:srgbClr val="FFFFFF"/>
                </a:solidFill>
              </a:rPr>
              <a:t>“Incentivar la asociación y el interés de la ciudadanía en los asuntos de la comunidad”.</a:t>
            </a:r>
          </a:p>
          <a:p>
            <a:endParaRPr lang="es-MX">
              <a:solidFill>
                <a:srgbClr val="FFFFFF"/>
              </a:solidFill>
            </a:endParaRPr>
          </a:p>
        </p:txBody>
      </p:sp>
      <p:sp>
        <p:nvSpPr>
          <p:cNvPr id="12" name="Rectangle 11">
            <a:extLst>
              <a:ext uri="{FF2B5EF4-FFF2-40B4-BE49-F238E27FC236}">
                <a16:creationId xmlns:a16="http://schemas.microsoft.com/office/drawing/2014/main" id="{50C52EE1-5085-4960-AD29-A926E62E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640080"/>
            <a:ext cx="4017264" cy="5261170"/>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CD15AA94-C237-4412-B37B-EB317D2B05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00772" y="806357"/>
            <a:ext cx="3685032" cy="49286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Huella digital">
            <a:extLst>
              <a:ext uri="{FF2B5EF4-FFF2-40B4-BE49-F238E27FC236}">
                <a16:creationId xmlns:a16="http://schemas.microsoft.com/office/drawing/2014/main" id="{77CDC370-0E9D-90A2-C68B-C9676F7D46D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65364" y="1592741"/>
            <a:ext cx="3355848" cy="3355848"/>
          </a:xfrm>
          <a:prstGeom prst="rect">
            <a:avLst/>
          </a:prstGeom>
        </p:spPr>
      </p:pic>
    </p:spTree>
    <p:extLst>
      <p:ext uri="{BB962C8B-B14F-4D97-AF65-F5344CB8AC3E}">
        <p14:creationId xmlns:p14="http://schemas.microsoft.com/office/powerpoint/2010/main" val="37121562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F4680D4-DEE2-49EE-AF90-EFEAF50AE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876939"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E03D8C8-634B-38CC-5870-D78014CC7AFC}"/>
              </a:ext>
            </a:extLst>
          </p:cNvPr>
          <p:cNvSpPr>
            <a:spLocks noGrp="1"/>
          </p:cNvSpPr>
          <p:nvPr>
            <p:ph type="title"/>
          </p:nvPr>
        </p:nvSpPr>
        <p:spPr>
          <a:xfrm>
            <a:off x="804671" y="1290025"/>
            <a:ext cx="5291327" cy="1188720"/>
          </a:xfrm>
          <a:solidFill>
            <a:srgbClr val="FFFFFF"/>
          </a:solidFill>
          <a:ln>
            <a:solidFill>
              <a:srgbClr val="404040"/>
            </a:solidFill>
          </a:ln>
        </p:spPr>
        <p:txBody>
          <a:bodyPr>
            <a:normAutofit/>
          </a:bodyPr>
          <a:lstStyle/>
          <a:p>
            <a:r>
              <a:rPr lang="es-MX" dirty="0"/>
              <a:t>Y la Sep </a:t>
            </a:r>
          </a:p>
        </p:txBody>
      </p:sp>
      <p:sp>
        <p:nvSpPr>
          <p:cNvPr id="3" name="Marcador de contenido 2">
            <a:extLst>
              <a:ext uri="{FF2B5EF4-FFF2-40B4-BE49-F238E27FC236}">
                <a16:creationId xmlns:a16="http://schemas.microsoft.com/office/drawing/2014/main" id="{D54F08EF-6BD0-C00C-BD5F-6AAC93BA5331}"/>
              </a:ext>
            </a:extLst>
          </p:cNvPr>
          <p:cNvSpPr>
            <a:spLocks noGrp="1"/>
          </p:cNvSpPr>
          <p:nvPr>
            <p:ph idx="1"/>
          </p:nvPr>
        </p:nvSpPr>
        <p:spPr>
          <a:xfrm>
            <a:off x="804671" y="2858703"/>
            <a:ext cx="5285791" cy="3042547"/>
          </a:xfrm>
        </p:spPr>
        <p:txBody>
          <a:bodyPr>
            <a:normAutofit/>
          </a:bodyPr>
          <a:lstStyle/>
          <a:p>
            <a:r>
              <a:rPr lang="es-MX" dirty="0">
                <a:solidFill>
                  <a:srgbClr val="FFFFFF"/>
                </a:solidFill>
              </a:rPr>
              <a:t>La SEP define para la educación básica (preescolar, primaria, secundaria) que la asignatura de Formación Cívica y Ética forma parte de los “programas de estudio” disponibles para descarga, tanto en primaria como secundaria. </a:t>
            </a:r>
          </a:p>
          <a:p>
            <a:r>
              <a:rPr lang="es-MX" dirty="0">
                <a:solidFill>
                  <a:srgbClr val="FFFFFF"/>
                </a:solidFill>
              </a:rPr>
              <a:t>En secundaria en el Programas de estudio se señala que para segundo y tercer grado de secundaria se cuenta con el programa de “Formación Cívica y Ética”</a:t>
            </a:r>
          </a:p>
          <a:p>
            <a:endParaRPr lang="es-MX" dirty="0">
              <a:solidFill>
                <a:srgbClr val="FFFFFF"/>
              </a:solidFill>
            </a:endParaRPr>
          </a:p>
        </p:txBody>
      </p:sp>
      <p:sp>
        <p:nvSpPr>
          <p:cNvPr id="12" name="Rectangle 11">
            <a:extLst>
              <a:ext uri="{FF2B5EF4-FFF2-40B4-BE49-F238E27FC236}">
                <a16:creationId xmlns:a16="http://schemas.microsoft.com/office/drawing/2014/main" id="{50C52EE1-5085-4960-AD29-A926E62E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640080"/>
            <a:ext cx="4017264" cy="5261170"/>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CD15AA94-C237-4412-B37B-EB317D2B05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00772" y="806357"/>
            <a:ext cx="3685032" cy="49286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Educación">
            <a:extLst>
              <a:ext uri="{FF2B5EF4-FFF2-40B4-BE49-F238E27FC236}">
                <a16:creationId xmlns:a16="http://schemas.microsoft.com/office/drawing/2014/main" id="{62B9BC77-29A1-5294-7E68-C3B63B8841A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65364" y="1592741"/>
            <a:ext cx="3355848" cy="3355848"/>
          </a:xfrm>
          <a:prstGeom prst="rect">
            <a:avLst/>
          </a:prstGeom>
        </p:spPr>
      </p:pic>
    </p:spTree>
    <p:extLst>
      <p:ext uri="{BB962C8B-B14F-4D97-AF65-F5344CB8AC3E}">
        <p14:creationId xmlns:p14="http://schemas.microsoft.com/office/powerpoint/2010/main" val="41659487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0E1F74-EB8D-7E31-79AB-D972C16B2329}"/>
              </a:ext>
            </a:extLst>
          </p:cNvPr>
          <p:cNvSpPr>
            <a:spLocks noGrp="1"/>
          </p:cNvSpPr>
          <p:nvPr>
            <p:ph type="title"/>
          </p:nvPr>
        </p:nvSpPr>
        <p:spPr>
          <a:xfrm>
            <a:off x="2231136" y="964692"/>
            <a:ext cx="7729728" cy="1188720"/>
          </a:xfrm>
        </p:spPr>
        <p:txBody>
          <a:bodyPr>
            <a:normAutofit/>
          </a:bodyPr>
          <a:lstStyle/>
          <a:p>
            <a:r>
              <a:rPr lang="es-MX" dirty="0"/>
              <a:t>Y la Nem sobre Formación ciudadana </a:t>
            </a:r>
          </a:p>
        </p:txBody>
      </p:sp>
      <p:graphicFrame>
        <p:nvGraphicFramePr>
          <p:cNvPr id="5" name="Marcador de contenido 2">
            <a:extLst>
              <a:ext uri="{FF2B5EF4-FFF2-40B4-BE49-F238E27FC236}">
                <a16:creationId xmlns:a16="http://schemas.microsoft.com/office/drawing/2014/main" id="{D5F78C39-F01D-7448-1452-20DBA4080CDA}"/>
              </a:ext>
            </a:extLst>
          </p:cNvPr>
          <p:cNvGraphicFramePr>
            <a:graphicFrameLocks noGrp="1"/>
          </p:cNvGraphicFramePr>
          <p:nvPr>
            <p:ph idx="1"/>
            <p:extLst>
              <p:ext uri="{D42A27DB-BD31-4B8C-83A1-F6EECF244321}">
                <p14:modId xmlns:p14="http://schemas.microsoft.com/office/powerpoint/2010/main" val="688113875"/>
              </p:ext>
            </p:extLst>
          </p:nvPr>
        </p:nvGraphicFramePr>
        <p:xfrm>
          <a:off x="965200" y="2638424"/>
          <a:ext cx="10995152" cy="40062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35868474"/>
      </p:ext>
    </p:extLst>
  </p:cSld>
  <p:clrMapOvr>
    <a:masterClrMapping/>
  </p:clrMapOvr>
</p:sld>
</file>

<file path=ppt/theme/theme1.xml><?xml version="1.0" encoding="utf-8"?>
<a:theme xmlns:a="http://schemas.openxmlformats.org/drawingml/2006/main" name="Paquete">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Paquete</Template>
  <TotalTime>381</TotalTime>
  <Words>2271</Words>
  <Application>Microsoft Macintosh PowerPoint</Application>
  <PresentationFormat>Panorámica</PresentationFormat>
  <Paragraphs>196</Paragraphs>
  <Slides>34</Slides>
  <Notes>2</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34</vt:i4>
      </vt:variant>
    </vt:vector>
  </HeadingPairs>
  <TitlesOfParts>
    <vt:vector size="42" baseType="lpstr">
      <vt:lpstr>-webkit-standard</vt:lpstr>
      <vt:lpstr>Amasis MT Pro Black</vt:lpstr>
      <vt:lpstr>Aptos</vt:lpstr>
      <vt:lpstr>Arial</vt:lpstr>
      <vt:lpstr>Gill Sans MT</vt:lpstr>
      <vt:lpstr>Helvetica</vt:lpstr>
      <vt:lpstr>Times New Roman</vt:lpstr>
      <vt:lpstr>Paquete</vt:lpstr>
      <vt:lpstr>¿qué decimos cuando hablamos de educación cívica?</vt:lpstr>
      <vt:lpstr>Los inicios de la educación Cívica en México </vt:lpstr>
      <vt:lpstr>El civismo En el Siglo XX</vt:lpstr>
      <vt:lpstr>E. Cívica: El ciudadano participativo aparece en el nuevo siglo </vt:lpstr>
      <vt:lpstr>Educación Ciudadana y cívica </vt:lpstr>
      <vt:lpstr>Los organismo públicos Electorales y la educación cívica </vt:lpstr>
      <vt:lpstr>El INE y la Cultura ciudadana</vt:lpstr>
      <vt:lpstr>Y la Sep </vt:lpstr>
      <vt:lpstr>Y la Nem sobre Formación ciudadana </vt:lpstr>
      <vt:lpstr>Y sigue</vt:lpstr>
      <vt:lpstr>Principios de la formación ciudadana desde la NEM</vt:lpstr>
      <vt:lpstr> Instituto Estatal Electoral y de Participación Ciudadana (IEEPC) </vt:lpstr>
      <vt:lpstr>Laboratorios ciudadanos para la participación </vt:lpstr>
      <vt:lpstr>Carácteristicas de los laboratorios ciudadanos </vt:lpstr>
      <vt:lpstr> Contexto</vt:lpstr>
      <vt:lpstr>Educación para Ciudadanía  (ideal)</vt:lpstr>
      <vt:lpstr>Educación cívica (Institucional)</vt:lpstr>
      <vt:lpstr>Presentación de PowerPoint</vt:lpstr>
      <vt:lpstr>Laboratorios ciudadanos para la participación</vt:lpstr>
      <vt:lpstr>Propuesta conceptual de la formación de un ciudadano </vt:lpstr>
      <vt:lpstr>Cultura cívica </vt:lpstr>
      <vt:lpstr>Laboratorios ciudadanos </vt:lpstr>
      <vt:lpstr>Propósito </vt:lpstr>
      <vt:lpstr>Laboratorio ciudadano para la participación </vt:lpstr>
      <vt:lpstr>Temas del Laboratorio ciudadano </vt:lpstr>
      <vt:lpstr>Metodología de los laboratorios </vt:lpstr>
      <vt:lpstr>Metodología (Instrumentos) </vt:lpstr>
      <vt:lpstr>Cuestionario (formación) </vt:lpstr>
      <vt:lpstr>Asociación de palabras (significado)</vt:lpstr>
      <vt:lpstr>Laboratorio  ciudadano (Expresión)</vt:lpstr>
      <vt:lpstr>Grupo Focal  (Experiencia)</vt:lpstr>
      <vt:lpstr>Referencias </vt:lpstr>
      <vt:lpstr>Referencias </vt:lpstr>
      <vt:lpstr>GRACIAS POR SU ATENCIÓN  CORREO: jesus.garcia@politicas.unam.mx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Jesús García</dc:creator>
  <cp:lastModifiedBy>Jesús García</cp:lastModifiedBy>
  <cp:revision>7</cp:revision>
  <dcterms:created xsi:type="dcterms:W3CDTF">2025-10-21T22:48:27Z</dcterms:created>
  <dcterms:modified xsi:type="dcterms:W3CDTF">2025-10-23T05:15:55Z</dcterms:modified>
</cp:coreProperties>
</file>